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256" r:id="rId3"/>
    <p:sldId id="257" r:id="rId4"/>
    <p:sldId id="258" r:id="rId5"/>
    <p:sldId id="274" r:id="rId6"/>
    <p:sldId id="265" r:id="rId7"/>
    <p:sldId id="264" r:id="rId8"/>
    <p:sldId id="259" r:id="rId9"/>
    <p:sldId id="282" r:id="rId10"/>
    <p:sldId id="260" r:id="rId11"/>
    <p:sldId id="306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9" r:id="rId25"/>
    <p:sldId id="310" r:id="rId26"/>
    <p:sldId id="307" r:id="rId27"/>
    <p:sldId id="296" r:id="rId28"/>
    <p:sldId id="295" r:id="rId29"/>
    <p:sldId id="297" r:id="rId30"/>
    <p:sldId id="298" r:id="rId31"/>
    <p:sldId id="299" r:id="rId32"/>
    <p:sldId id="300" r:id="rId33"/>
    <p:sldId id="318" r:id="rId34"/>
    <p:sldId id="308" r:id="rId35"/>
    <p:sldId id="311" r:id="rId36"/>
    <p:sldId id="302" r:id="rId37"/>
    <p:sldId id="303" r:id="rId38"/>
    <p:sldId id="304" r:id="rId39"/>
    <p:sldId id="305" r:id="rId40"/>
    <p:sldId id="312" r:id="rId41"/>
    <p:sldId id="313" r:id="rId42"/>
    <p:sldId id="314" r:id="rId43"/>
    <p:sldId id="315" r:id="rId44"/>
    <p:sldId id="316" r:id="rId45"/>
    <p:sldId id="317" r:id="rId46"/>
    <p:sldId id="301" r:id="rId47"/>
    <p:sldId id="262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75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5DBD"/>
    <a:srgbClr val="3F54AF"/>
    <a:srgbClr val="7888CE"/>
    <a:srgbClr val="8BA2F0"/>
    <a:srgbClr val="AACBFE"/>
    <a:srgbClr val="FFFFFF"/>
    <a:srgbClr val="304086"/>
    <a:srgbClr val="2A3874"/>
    <a:srgbClr val="6275C6"/>
    <a:srgbClr val="1319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14" autoAdjust="0"/>
  </p:normalViewPr>
  <p:slideViewPr>
    <p:cSldViewPr snapToGrid="0" showGuides="1">
      <p:cViewPr varScale="1">
        <p:scale>
          <a:sx n="65" d="100"/>
          <a:sy n="65" d="100"/>
        </p:scale>
        <p:origin x="138" y="714"/>
      </p:cViewPr>
      <p:guideLst>
        <p:guide orient="horz" pos="2183"/>
        <p:guide pos="75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92A4D-2091-4E84-9922-C300901BBDF7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80EF76-4528-4350-998B-6DF515A87F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64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274EE-3028-46D7-8DA5-5CF5D71EA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E1825D0-8636-49C4-8292-CC284D965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4D3A7F-D648-4B04-BB00-46247066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8A3C62-0ACB-4EA8-B721-30AE73141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535CCD-1146-4D3C-BC1E-F695CAD42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4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5E977-4A90-4C60-92DD-C195CD78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2DDBEB-3B70-491A-8E1B-0B53D0F02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9FBF69-FC52-4CB9-B2FF-633FCFB09B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E8172F-82D4-4503-BB67-D37C5EEA1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8C18E5-0918-4115-8201-7B4974509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33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16DA2D-3765-4677-940E-59F0F76D31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28332F-6250-4AAE-A1E1-E375B3E3A2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8374C3-7C29-4F8B-8AC3-D170202DC6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C78B18-2E34-4989-8CBC-63C824C35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D44DDC-D0D6-4020-BCC6-7DD9671D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7206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2022/9/5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26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2022/9/5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080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888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4A76D-028C-41C1-9104-8AAAA3000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28BC-AEF1-4436-968A-026F7688E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066015-9C83-430A-8FA5-EEAAE2E3BC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484D55-A67A-4170-9386-FF4BCAD2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7AF75-4621-4F55-AA0C-4B206F37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070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60DA5E-D03A-4C63-807D-E5DE052C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819894-DFB8-4DE5-B30B-DC3134F48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755CC-0255-47F6-BBF4-60895E4F1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C0268C-C65F-4546-9A60-1D68907D2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522652-42F3-42AD-A1C6-6A85E049F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39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3AE51-0262-4838-B69C-9F53A697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4C36A5-3B19-406D-B951-682F6C56C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76CE35-A8F9-4E9E-92EB-694EB0486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A47D25-8389-4E5F-A129-ECD8924754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1B9D07-6A36-464B-B3DA-233DA6C9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D4B8753-A09A-44DE-A29B-07460AFB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2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B657C-63A8-4CD6-B69D-8D4015EAB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BA7E4E-92F8-4315-B9C9-DB95B6F1B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3914F9-571D-48B7-99A2-EA951F48B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F1A645F-77A6-4680-BDD8-047F1F81B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07CB83F-86FD-43E9-9B59-C3DD8894E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E352CB-6EB8-40B7-BABE-17136CEC78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84A8137-ADBF-4AD6-B44F-C049A4C8D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B8AA979-55BD-4958-BA3D-40DD107A8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2276004" y="6467164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980144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67FA4-05EE-4D92-9B7B-CAF46C78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9DD175B-69C5-4835-A884-3200308C3C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3FB53D-9184-478C-BA47-B5172BEB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0C4E9F-1F9C-4786-8F00-495B8CE9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4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D10437A-AE91-4C06-9D8D-C7AEB19A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6FAFD8-C126-454C-9285-FC287C5BD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D5BCA2-BC2A-4343-8B37-8F1D82EEE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79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9263C-5D71-409A-B644-F9E9C1036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DE2B2C-D30F-4035-A414-BE5DED878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75B0A76-0B8C-401D-BBEE-D6823DD16F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BF3CF7-408E-4D0F-A189-964377E345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A9B9D2-27EA-414C-98B1-CE0ADA75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74D239-0C69-4975-8FD9-B08B76DE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08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11EA3-F5B5-4A57-8AD7-6E89AC5E8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DA20403-8EC6-4735-A940-29511F743F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F0984C-290F-4900-B026-07E8F9012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6CB2CB-B7A8-4ED9-9713-A2886331D0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D1BB2-6984-4A27-BFB4-AF7B9A44C2DE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C99526-FCB2-4DD0-ADE4-D4B45298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5F091B-89F1-48E4-94FA-C1019A794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3C0FDAE-5B75-4624-A654-0558ED0505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30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03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105号-简雅黑" panose="00000500000000000000" pitchFamily="2" charset="-122"/>
          <a:ea typeface="字魂105号-简雅黑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64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emf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6.png"/><Relationship Id="rId17" Type="http://schemas.openxmlformats.org/officeDocument/2006/relationships/image" Target="../media/image26.png"/><Relationship Id="rId2" Type="http://schemas.openxmlformats.org/officeDocument/2006/relationships/image" Target="../media/image15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3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FD0DDD1-0FE7-40C8-92AD-AB0056E2E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145" y="3187147"/>
            <a:ext cx="812802" cy="1066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1A731A-BFF8-4841-8A90-FEF4D22A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6435" y="2284691"/>
            <a:ext cx="944032" cy="58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F05F90-2F4B-4895-A18D-031A3836CA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287" y="2189541"/>
            <a:ext cx="1244600" cy="774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345A71-DD6A-4F6A-A7F8-257D321D84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13" y="2494719"/>
            <a:ext cx="1066800" cy="1066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05E2F1-03D2-4F0C-8071-02EA83740A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244" y="4837492"/>
            <a:ext cx="685800" cy="6159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AA0519D-A50C-4FD6-AA66-06E163056F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732" y="2224922"/>
            <a:ext cx="1588557" cy="98339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1CB8D36-5887-4BF2-8A90-17889F9D4C6D}"/>
              </a:ext>
            </a:extLst>
          </p:cNvPr>
          <p:cNvSpPr txBox="1"/>
          <p:nvPr/>
        </p:nvSpPr>
        <p:spPr>
          <a:xfrm>
            <a:off x="6400875" y="31961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Home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DA2356-B966-49A6-961F-382B333E4821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1710413-FEF1-4F1D-9D05-1818752FD0EE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B9348A8-9393-40FF-9A38-D1544CFF8108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16C18830-4915-42C8-A5A7-5523D460FC84}"/>
              </a:ext>
            </a:extLst>
          </p:cNvPr>
          <p:cNvSpPr txBox="1"/>
          <p:nvPr/>
        </p:nvSpPr>
        <p:spPr>
          <a:xfrm>
            <a:off x="9142552" y="31961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Portfolio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77076A-DF71-4338-B9F3-3562A415DE09}"/>
              </a:ext>
            </a:extLst>
          </p:cNvPr>
          <p:cNvSpPr txBox="1"/>
          <p:nvPr/>
        </p:nvSpPr>
        <p:spPr>
          <a:xfrm>
            <a:off x="10564688" y="31961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Contact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168ED9-A1D0-462B-ADA9-98ABFB363BDA}"/>
              </a:ext>
            </a:extLst>
          </p:cNvPr>
          <p:cNvSpPr txBox="1"/>
          <p:nvPr/>
        </p:nvSpPr>
        <p:spPr>
          <a:xfrm>
            <a:off x="7456783" y="1832999"/>
            <a:ext cx="35052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spc="100" dirty="0" smtClean="0">
                <a:solidFill>
                  <a:srgbClr val="304086"/>
                </a:solidFill>
                <a:cs typeface="+mn-ea"/>
                <a:sym typeface="+mn-lt"/>
              </a:rPr>
              <a:t>Great Escape</a:t>
            </a:r>
          </a:p>
          <a:p>
            <a:r>
              <a:rPr lang="en-US" altLang="zh-CN" sz="4000" spc="100" dirty="0" smtClean="0">
                <a:solidFill>
                  <a:srgbClr val="304086"/>
                </a:solidFill>
                <a:cs typeface="+mn-ea"/>
                <a:sym typeface="+mn-lt"/>
              </a:rPr>
              <a:t>    (</a:t>
            </a:r>
            <a:r>
              <a:rPr lang="ko-KR" altLang="en-US" sz="4000" spc="100" dirty="0" smtClean="0">
                <a:solidFill>
                  <a:srgbClr val="304086"/>
                </a:solidFill>
                <a:cs typeface="+mn-ea"/>
                <a:sym typeface="+mn-lt"/>
              </a:rPr>
              <a:t>대 탈출</a:t>
            </a:r>
            <a:r>
              <a:rPr lang="en-US" altLang="zh-CN" sz="4000" spc="100" dirty="0" smtClean="0">
                <a:solidFill>
                  <a:srgbClr val="304086"/>
                </a:solidFill>
                <a:cs typeface="+mn-ea"/>
                <a:sym typeface="+mn-lt"/>
              </a:rPr>
              <a:t>)</a:t>
            </a:r>
            <a:endParaRPr lang="en-US" altLang="zh-CN" sz="4000" spc="100" dirty="0">
              <a:solidFill>
                <a:srgbClr val="304086"/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C6590D9-53BC-4EBB-895B-AF8F09CE1CBE}"/>
              </a:ext>
            </a:extLst>
          </p:cNvPr>
          <p:cNvSpPr txBox="1"/>
          <p:nvPr/>
        </p:nvSpPr>
        <p:spPr>
          <a:xfrm>
            <a:off x="7707110" y="3249578"/>
            <a:ext cx="4141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spc="100" dirty="0" smtClean="0">
                <a:solidFill>
                  <a:schemeClr val="bg1"/>
                </a:solidFill>
                <a:cs typeface="+mn-ea"/>
                <a:sym typeface="+mn-lt"/>
              </a:rPr>
              <a:t>Spring Project Presentation</a:t>
            </a:r>
            <a:endParaRPr lang="zh-CN" altLang="en-US" sz="20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CE41A56-E89A-49F5-95C2-0D91D851BCB2}"/>
              </a:ext>
            </a:extLst>
          </p:cNvPr>
          <p:cNvGrpSpPr/>
          <p:nvPr/>
        </p:nvGrpSpPr>
        <p:grpSpPr>
          <a:xfrm>
            <a:off x="7957098" y="4783844"/>
            <a:ext cx="3804060" cy="1783845"/>
            <a:chOff x="9164865" y="5640035"/>
            <a:chExt cx="1952625" cy="474168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53F05028-16F2-4C50-AC75-F4B5F666641D}"/>
                </a:ext>
              </a:extLst>
            </p:cNvPr>
            <p:cNvSpPr/>
            <p:nvPr/>
          </p:nvSpPr>
          <p:spPr>
            <a:xfrm>
              <a:off x="9164865" y="5640035"/>
              <a:ext cx="1952625" cy="266382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i="1" dirty="0" err="1" smtClean="0">
                  <a:cs typeface="+mn-ea"/>
                  <a:sym typeface="+mn-lt"/>
                </a:rPr>
                <a:t>ProjectMember</a:t>
              </a:r>
              <a:endParaRPr lang="en-US" altLang="zh-CN" sz="1400" b="1" i="1" dirty="0" smtClean="0">
                <a:cs typeface="+mn-ea"/>
                <a:sym typeface="+mn-lt"/>
              </a:endParaRPr>
            </a:p>
            <a:p>
              <a:pPr algn="ctr"/>
              <a:endParaRPr lang="en-US" altLang="zh-CN" sz="1400" b="1" i="1" dirty="0" smtClean="0">
                <a:cs typeface="+mn-ea"/>
                <a:sym typeface="+mn-lt"/>
              </a:endParaRPr>
            </a:p>
            <a:p>
              <a:pPr algn="ctr"/>
              <a:r>
                <a:rPr lang="ko-KR" altLang="en-US" sz="1400" b="1" i="1" dirty="0" err="1" smtClean="0">
                  <a:cs typeface="+mn-ea"/>
                  <a:sym typeface="+mn-lt"/>
                </a:rPr>
                <a:t>조현빈</a:t>
              </a:r>
              <a:r>
                <a:rPr lang="ko-KR" altLang="en-US" sz="1400" b="1" i="1" dirty="0" smtClean="0">
                  <a:cs typeface="+mn-ea"/>
                  <a:sym typeface="+mn-lt"/>
                </a:rPr>
                <a:t> </a:t>
              </a:r>
              <a:r>
                <a:rPr lang="en-US" altLang="ko-KR" sz="1400" b="1" i="1" dirty="0" smtClean="0">
                  <a:cs typeface="+mn-ea"/>
                  <a:sym typeface="+mn-lt"/>
                </a:rPr>
                <a:t>/</a:t>
              </a:r>
              <a:r>
                <a:rPr lang="ko-KR" altLang="en-US" sz="1400" b="1" i="1" dirty="0" smtClean="0">
                  <a:cs typeface="+mn-ea"/>
                  <a:sym typeface="+mn-lt"/>
                </a:rPr>
                <a:t>유상우   </a:t>
              </a:r>
              <a:endParaRPr lang="en-US" altLang="ko-KR" sz="1400" b="1" i="1" dirty="0" smtClean="0">
                <a:cs typeface="+mn-ea"/>
                <a:sym typeface="+mn-lt"/>
              </a:endParaRPr>
            </a:p>
            <a:p>
              <a:pPr algn="ctr"/>
              <a:r>
                <a:rPr lang="ko-KR" altLang="en-US" sz="1400" b="1" i="1" dirty="0" err="1" smtClean="0">
                  <a:cs typeface="+mn-ea"/>
                  <a:sym typeface="+mn-lt"/>
                </a:rPr>
                <a:t>박정대</a:t>
              </a:r>
              <a:r>
                <a:rPr lang="en-US" altLang="ko-KR" sz="1400" b="1" i="1" dirty="0" smtClean="0">
                  <a:cs typeface="+mn-ea"/>
                  <a:sym typeface="+mn-lt"/>
                </a:rPr>
                <a:t>/</a:t>
              </a:r>
              <a:r>
                <a:rPr lang="ko-KR" altLang="en-US" sz="1400" b="1" i="1" dirty="0" err="1" smtClean="0">
                  <a:cs typeface="+mn-ea"/>
                  <a:sym typeface="+mn-lt"/>
                </a:rPr>
                <a:t>제승후</a:t>
              </a:r>
              <a:endParaRPr lang="en-US" altLang="ko-KR" sz="1400" b="1" i="1" dirty="0" smtClean="0">
                <a:cs typeface="+mn-ea"/>
                <a:sym typeface="+mn-lt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69F024D9-6F6B-41F9-9FF8-C9A6CEDBB4DB}"/>
                </a:ext>
              </a:extLst>
            </p:cNvPr>
            <p:cNvSpPr txBox="1"/>
            <p:nvPr/>
          </p:nvSpPr>
          <p:spPr>
            <a:xfrm>
              <a:off x="9903889" y="5874830"/>
              <a:ext cx="153145" cy="239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400" spc="1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90A5EF50-B900-4869-9291-65F0F6761F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588" y="3873708"/>
            <a:ext cx="1281451" cy="269498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3F48DA3-29B2-4348-A36F-57CBCD500BD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665" y="4427361"/>
            <a:ext cx="271774" cy="3564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D85675-181D-441A-B53C-E539782A7AB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464" y="3325522"/>
            <a:ext cx="1054139" cy="180005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1889ED0-6348-49C9-82BB-AC9731E7ADE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"/>
          <a:stretch/>
        </p:blipFill>
        <p:spPr>
          <a:xfrm>
            <a:off x="-403820" y="1863576"/>
            <a:ext cx="7014634" cy="4495800"/>
          </a:xfrm>
          <a:custGeom>
            <a:avLst/>
            <a:gdLst>
              <a:gd name="connsiteX0" fmla="*/ 531804 w 7014634"/>
              <a:gd name="connsiteY0" fmla="*/ 3061758 h 4495800"/>
              <a:gd name="connsiteX1" fmla="*/ 531804 w 7014634"/>
              <a:gd name="connsiteY1" fmla="*/ 3434292 h 4495800"/>
              <a:gd name="connsiteX2" fmla="*/ 1217604 w 7014634"/>
              <a:gd name="connsiteY2" fmla="*/ 3434292 h 4495800"/>
              <a:gd name="connsiteX3" fmla="*/ 1217604 w 7014634"/>
              <a:gd name="connsiteY3" fmla="*/ 3061758 h 4495800"/>
              <a:gd name="connsiteX4" fmla="*/ 1196381 w 7014634"/>
              <a:gd name="connsiteY4" fmla="*/ 1323439 h 4495800"/>
              <a:gd name="connsiteX5" fmla="*/ 1196381 w 7014634"/>
              <a:gd name="connsiteY5" fmla="*/ 2973916 h 4495800"/>
              <a:gd name="connsiteX6" fmla="*/ 1489309 w 7014634"/>
              <a:gd name="connsiteY6" fmla="*/ 2973916 h 4495800"/>
              <a:gd name="connsiteX7" fmla="*/ 1831310 w 7014634"/>
              <a:gd name="connsiteY7" fmla="*/ 3340655 h 4495800"/>
              <a:gd name="connsiteX8" fmla="*/ 2224575 w 7014634"/>
              <a:gd name="connsiteY8" fmla="*/ 2973916 h 4495800"/>
              <a:gd name="connsiteX9" fmla="*/ 2261109 w 7014634"/>
              <a:gd name="connsiteY9" fmla="*/ 2973916 h 4495800"/>
              <a:gd name="connsiteX10" fmla="*/ 2261109 w 7014634"/>
              <a:gd name="connsiteY10" fmla="*/ 2939847 h 4495800"/>
              <a:gd name="connsiteX11" fmla="*/ 2294678 w 7014634"/>
              <a:gd name="connsiteY11" fmla="*/ 2908542 h 4495800"/>
              <a:gd name="connsiteX12" fmla="*/ 2261109 w 7014634"/>
              <a:gd name="connsiteY12" fmla="*/ 2907844 h 4495800"/>
              <a:gd name="connsiteX13" fmla="*/ 2261109 w 7014634"/>
              <a:gd name="connsiteY13" fmla="*/ 1323439 h 4495800"/>
              <a:gd name="connsiteX14" fmla="*/ 5452534 w 7014634"/>
              <a:gd name="connsiteY14" fmla="*/ 995892 h 4495800"/>
              <a:gd name="connsiteX15" fmla="*/ 5452534 w 7014634"/>
              <a:gd name="connsiteY15" fmla="*/ 2278592 h 4495800"/>
              <a:gd name="connsiteX16" fmla="*/ 6223001 w 7014634"/>
              <a:gd name="connsiteY16" fmla="*/ 2278592 h 4495800"/>
              <a:gd name="connsiteX17" fmla="*/ 6223001 w 7014634"/>
              <a:gd name="connsiteY17" fmla="*/ 995892 h 4495800"/>
              <a:gd name="connsiteX18" fmla="*/ 2481648 w 7014634"/>
              <a:gd name="connsiteY18" fmla="*/ 0 h 4495800"/>
              <a:gd name="connsiteX19" fmla="*/ 7014634 w 7014634"/>
              <a:gd name="connsiteY19" fmla="*/ 0 h 4495800"/>
              <a:gd name="connsiteX20" fmla="*/ 7014634 w 7014634"/>
              <a:gd name="connsiteY20" fmla="*/ 101600 h 4495800"/>
              <a:gd name="connsiteX21" fmla="*/ 6337300 w 7014634"/>
              <a:gd name="connsiteY21" fmla="*/ 101600 h 4495800"/>
              <a:gd name="connsiteX22" fmla="*/ 6337300 w 7014634"/>
              <a:gd name="connsiteY22" fmla="*/ 1244600 h 4495800"/>
              <a:gd name="connsiteX23" fmla="*/ 7014634 w 7014634"/>
              <a:gd name="connsiteY23" fmla="*/ 1244600 h 4495800"/>
              <a:gd name="connsiteX24" fmla="*/ 7014634 w 7014634"/>
              <a:gd name="connsiteY24" fmla="*/ 4495800 h 4495800"/>
              <a:gd name="connsiteX25" fmla="*/ 0 w 7014634"/>
              <a:gd name="connsiteY25" fmla="*/ 4495800 h 4495800"/>
              <a:gd name="connsiteX26" fmla="*/ 0 w 7014634"/>
              <a:gd name="connsiteY26" fmla="*/ 2319458 h 4495800"/>
              <a:gd name="connsiteX27" fmla="*/ 926626 w 7014634"/>
              <a:gd name="connsiteY27" fmla="*/ 2319458 h 4495800"/>
              <a:gd name="connsiteX28" fmla="*/ 926626 w 7014634"/>
              <a:gd name="connsiteY28" fmla="*/ 1307780 h 4495800"/>
              <a:gd name="connsiteX29" fmla="*/ 1195087 w 7014634"/>
              <a:gd name="connsiteY29" fmla="*/ 1307780 h 4495800"/>
              <a:gd name="connsiteX30" fmla="*/ 1195087 w 7014634"/>
              <a:gd name="connsiteY30" fmla="*/ 646487 h 4495800"/>
              <a:gd name="connsiteX31" fmla="*/ 2481648 w 7014634"/>
              <a:gd name="connsiteY31" fmla="*/ 646487 h 4495800"/>
              <a:gd name="connsiteX32" fmla="*/ 0 w 7014634"/>
              <a:gd name="connsiteY32" fmla="*/ 0 h 4495800"/>
              <a:gd name="connsiteX33" fmla="*/ 1009441 w 7014634"/>
              <a:gd name="connsiteY33" fmla="*/ 0 h 4495800"/>
              <a:gd name="connsiteX34" fmla="*/ 1009441 w 7014634"/>
              <a:gd name="connsiteY34" fmla="*/ 577397 h 4495800"/>
              <a:gd name="connsiteX35" fmla="*/ 195396 w 7014634"/>
              <a:gd name="connsiteY35" fmla="*/ 577397 h 4495800"/>
              <a:gd name="connsiteX36" fmla="*/ 195396 w 7014634"/>
              <a:gd name="connsiteY36" fmla="*/ 1070899 h 4495800"/>
              <a:gd name="connsiteX37" fmla="*/ 0 w 7014634"/>
              <a:gd name="connsiteY37" fmla="*/ 1070899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014634" h="4495800">
                <a:moveTo>
                  <a:pt x="531804" y="3061758"/>
                </a:moveTo>
                <a:lnTo>
                  <a:pt x="531804" y="3434292"/>
                </a:lnTo>
                <a:lnTo>
                  <a:pt x="1217604" y="3434292"/>
                </a:lnTo>
                <a:lnTo>
                  <a:pt x="1217604" y="3061758"/>
                </a:lnTo>
                <a:close/>
                <a:moveTo>
                  <a:pt x="1196381" y="1323439"/>
                </a:moveTo>
                <a:lnTo>
                  <a:pt x="1196381" y="2973916"/>
                </a:lnTo>
                <a:lnTo>
                  <a:pt x="1489309" y="2973916"/>
                </a:lnTo>
                <a:lnTo>
                  <a:pt x="1831310" y="3340655"/>
                </a:lnTo>
                <a:lnTo>
                  <a:pt x="2224575" y="2973916"/>
                </a:lnTo>
                <a:lnTo>
                  <a:pt x="2261109" y="2973916"/>
                </a:lnTo>
                <a:lnTo>
                  <a:pt x="2261109" y="2939847"/>
                </a:lnTo>
                <a:lnTo>
                  <a:pt x="2294678" y="2908542"/>
                </a:lnTo>
                <a:lnTo>
                  <a:pt x="2261109" y="2907844"/>
                </a:lnTo>
                <a:lnTo>
                  <a:pt x="2261109" y="1323439"/>
                </a:lnTo>
                <a:close/>
                <a:moveTo>
                  <a:pt x="5452534" y="995892"/>
                </a:moveTo>
                <a:lnTo>
                  <a:pt x="5452534" y="2278592"/>
                </a:lnTo>
                <a:lnTo>
                  <a:pt x="6223001" y="2278592"/>
                </a:lnTo>
                <a:lnTo>
                  <a:pt x="6223001" y="995892"/>
                </a:lnTo>
                <a:close/>
                <a:moveTo>
                  <a:pt x="2481648" y="0"/>
                </a:moveTo>
                <a:lnTo>
                  <a:pt x="7014634" y="0"/>
                </a:lnTo>
                <a:lnTo>
                  <a:pt x="7014634" y="101600"/>
                </a:lnTo>
                <a:lnTo>
                  <a:pt x="6337300" y="101600"/>
                </a:lnTo>
                <a:lnTo>
                  <a:pt x="6337300" y="1244600"/>
                </a:lnTo>
                <a:lnTo>
                  <a:pt x="7014634" y="1244600"/>
                </a:lnTo>
                <a:lnTo>
                  <a:pt x="7014634" y="4495800"/>
                </a:lnTo>
                <a:lnTo>
                  <a:pt x="0" y="4495800"/>
                </a:lnTo>
                <a:lnTo>
                  <a:pt x="0" y="2319458"/>
                </a:lnTo>
                <a:lnTo>
                  <a:pt x="926626" y="2319458"/>
                </a:lnTo>
                <a:lnTo>
                  <a:pt x="926626" y="1307780"/>
                </a:lnTo>
                <a:lnTo>
                  <a:pt x="1195087" y="1307780"/>
                </a:lnTo>
                <a:lnTo>
                  <a:pt x="1195087" y="646487"/>
                </a:lnTo>
                <a:lnTo>
                  <a:pt x="2481648" y="646487"/>
                </a:lnTo>
                <a:close/>
                <a:moveTo>
                  <a:pt x="0" y="0"/>
                </a:moveTo>
                <a:lnTo>
                  <a:pt x="1009441" y="0"/>
                </a:lnTo>
                <a:lnTo>
                  <a:pt x="1009441" y="577397"/>
                </a:lnTo>
                <a:lnTo>
                  <a:pt x="195396" y="577397"/>
                </a:lnTo>
                <a:lnTo>
                  <a:pt x="195396" y="1070899"/>
                </a:lnTo>
                <a:lnTo>
                  <a:pt x="0" y="1070899"/>
                </a:ln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69A65F3-8A51-4764-8784-9793B7D235F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053" y="4783844"/>
            <a:ext cx="822557" cy="11166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27BF523-3912-4305-912A-E98A96C13E5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61" y="4172472"/>
            <a:ext cx="1196891" cy="180005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9FF43EBC-2EF8-4532-909C-C316C592B03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152" y="4837491"/>
            <a:ext cx="209983" cy="2754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918081-A54A-4761-9810-38EFEF05A76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136" y="5084473"/>
            <a:ext cx="509182" cy="1484217"/>
          </a:xfrm>
          <a:prstGeom prst="rect">
            <a:avLst/>
          </a:prstGeom>
        </p:spPr>
      </p:pic>
      <p:sp>
        <p:nvSpPr>
          <p:cNvPr id="51" name="文本框 37">
            <a:extLst>
              <a:ext uri="{FF2B5EF4-FFF2-40B4-BE49-F238E27FC236}">
                <a16:creationId xmlns:a16="http://schemas.microsoft.com/office/drawing/2014/main" id="{49AAD98E-82C2-49BA-BEE2-1AC27CC52D22}"/>
              </a:ext>
            </a:extLst>
          </p:cNvPr>
          <p:cNvSpPr txBox="1"/>
          <p:nvPr/>
        </p:nvSpPr>
        <p:spPr>
          <a:xfrm>
            <a:off x="7707111" y="4321645"/>
            <a:ext cx="3571294" cy="267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endParaRPr lang="zh-CN" altLang="en-US" sz="1000" b="1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603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5C02017-4664-4633-83B9-088F94F04D2B}"/>
              </a:ext>
            </a:extLst>
          </p:cNvPr>
          <p:cNvSpPr/>
          <p:nvPr/>
        </p:nvSpPr>
        <p:spPr>
          <a:xfrm>
            <a:off x="-3019646" y="0"/>
            <a:ext cx="8394700" cy="7823200"/>
          </a:xfrm>
          <a:prstGeom prst="parallelogram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742588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Contact </a:t>
            </a:r>
          </a:p>
        </p:txBody>
      </p:sp>
      <p:sp>
        <p:nvSpPr>
          <p:cNvPr id="138" name="圆角矩形 10">
            <a:extLst>
              <a:ext uri="{FF2B5EF4-FFF2-40B4-BE49-F238E27FC236}">
                <a16:creationId xmlns:a16="http://schemas.microsoft.com/office/drawing/2014/main" id="{F263C732-D25C-4D1D-82E0-8A25626F9C2D}"/>
              </a:ext>
            </a:extLst>
          </p:cNvPr>
          <p:cNvSpPr/>
          <p:nvPr/>
        </p:nvSpPr>
        <p:spPr>
          <a:xfrm>
            <a:off x="978077" y="1603365"/>
            <a:ext cx="766467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FB4C950-7126-41C3-9628-5ECF89291466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8587" y="941560"/>
            <a:ext cx="309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https://www.ypppt.com/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8" name="文本框 87">
            <a:extLst>
              <a:ext uri="{FF2B5EF4-FFF2-40B4-BE49-F238E27FC236}">
                <a16:creationId xmlns:a16="http://schemas.microsoft.com/office/drawing/2014/main" id="{6E782140-0AEE-43DD-B022-F957683A61B9}"/>
              </a:ext>
            </a:extLst>
          </p:cNvPr>
          <p:cNvSpPr txBox="1"/>
          <p:nvPr/>
        </p:nvSpPr>
        <p:spPr>
          <a:xfrm>
            <a:off x="978077" y="3517834"/>
            <a:ext cx="678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회원</a:t>
            </a:r>
            <a:r>
              <a:rPr lang="en-US" altLang="ko-KR" sz="4000" dirty="0" smtClean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ko-KR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관리</a:t>
            </a:r>
            <a:r>
              <a:rPr lang="ko-KR" altLang="en-US" sz="4000" dirty="0" smtClean="0">
                <a:solidFill>
                  <a:schemeClr val="accent1"/>
                </a:solidFill>
                <a:cs typeface="+mn-ea"/>
                <a:sym typeface="+mn-lt"/>
              </a:rPr>
              <a:t>자</a:t>
            </a:r>
            <a:r>
              <a:rPr lang="en-US" altLang="ko-KR" sz="4000" dirty="0">
                <a:solidFill>
                  <a:schemeClr val="accent1"/>
                </a:solidFill>
                <a:cs typeface="+mn-ea"/>
                <a:sym typeface="+mn-lt"/>
              </a:rPr>
              <a:t>/</a:t>
            </a:r>
            <a:r>
              <a:rPr lang="ko-KR" altLang="en-US" sz="4000" dirty="0" smtClean="0">
                <a:solidFill>
                  <a:schemeClr val="accent1"/>
                </a:solidFill>
                <a:cs typeface="+mn-ea"/>
                <a:sym typeface="+mn-lt"/>
              </a:rPr>
              <a:t>비회원</a:t>
            </a:r>
            <a:endParaRPr lang="zh-CN" altLang="en-US" sz="40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49" name="组合 29">
            <a:extLst>
              <a:ext uri="{FF2B5EF4-FFF2-40B4-BE49-F238E27FC236}">
                <a16:creationId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764094" y="1862401"/>
            <a:ext cx="1740999" cy="1015663"/>
            <a:chOff x="5056396" y="1480050"/>
            <a:chExt cx="1740999" cy="1015663"/>
          </a:xfrm>
        </p:grpSpPr>
        <p:sp>
          <p:nvSpPr>
            <p:cNvPr id="51" name="文本框 86">
              <a:extLst>
                <a:ext uri="{FF2B5EF4-FFF2-40B4-BE49-F238E27FC236}">
                  <a16:creationId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 smtClean="0">
                  <a:solidFill>
                    <a:srgbClr val="304086"/>
                  </a:solidFill>
                  <a:cs typeface="+mn-ea"/>
                  <a:sym typeface="+mn-lt"/>
                </a:rPr>
                <a:t>(1)</a:t>
              </a:r>
              <a:endParaRPr lang="zh-CN" altLang="en-US" sz="6000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sp>
          <p:nvSpPr>
            <p:cNvPr id="52" name="任意多边形: 形状 109">
              <a:extLst>
                <a:ext uri="{FF2B5EF4-FFF2-40B4-BE49-F238E27FC236}">
                  <a16:creationId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30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4" grpId="0"/>
      <p:bldP spid="58" grpId="0"/>
      <p:bldP spid="61" grpId="0"/>
      <p:bldP spid="138" grpId="0" animBg="1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5" y="1699404"/>
            <a:ext cx="10765765" cy="4820321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1442015" y="1259457"/>
            <a:ext cx="344551" cy="439947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2330401" y="1259457"/>
            <a:ext cx="344551" cy="439947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위쪽 화살표 3"/>
          <p:cNvSpPr/>
          <p:nvPr/>
        </p:nvSpPr>
        <p:spPr>
          <a:xfrm>
            <a:off x="1854679" y="2101701"/>
            <a:ext cx="353548" cy="465827"/>
          </a:xfrm>
          <a:prstGeom prst="up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위쪽 화살표 23"/>
          <p:cNvSpPr/>
          <p:nvPr/>
        </p:nvSpPr>
        <p:spPr>
          <a:xfrm>
            <a:off x="2947381" y="2101701"/>
            <a:ext cx="353548" cy="465827"/>
          </a:xfrm>
          <a:prstGeom prst="up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위쪽 화살표 24"/>
          <p:cNvSpPr/>
          <p:nvPr/>
        </p:nvSpPr>
        <p:spPr>
          <a:xfrm>
            <a:off x="10055547" y="2101701"/>
            <a:ext cx="353548" cy="465827"/>
          </a:xfrm>
          <a:prstGeom prst="up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9481699" y="1259457"/>
            <a:ext cx="344551" cy="439947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10620386" y="1259457"/>
            <a:ext cx="344551" cy="439947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7551" y="1495225"/>
            <a:ext cx="10834778" cy="728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6049" y="1630392"/>
            <a:ext cx="836762" cy="47130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180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6" grpId="0" animBg="1"/>
      <p:bldP spid="4" grpId="0" animBg="1"/>
      <p:bldP spid="24" grpId="0" animBg="1"/>
      <p:bldP spid="25" grpId="0" animBg="1"/>
      <p:bldP spid="26" grpId="0" animBg="1"/>
      <p:bldP spid="27" grpId="0" animBg="1"/>
      <p:bldP spid="8" grpId="0" animBg="1"/>
      <p:bldP spid="8" grpId="1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9" y="1159869"/>
            <a:ext cx="9400847" cy="4883319"/>
          </a:xfrm>
          <a:prstGeom prst="rect">
            <a:avLst/>
          </a:prstGeom>
        </p:spPr>
      </p:pic>
      <p:sp>
        <p:nvSpPr>
          <p:cNvPr id="15" name="위쪽 화살표 14"/>
          <p:cNvSpPr/>
          <p:nvPr/>
        </p:nvSpPr>
        <p:spPr>
          <a:xfrm>
            <a:off x="4025682" y="4913912"/>
            <a:ext cx="353548" cy="465827"/>
          </a:xfrm>
          <a:prstGeom prst="up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위쪽 화살표 15"/>
          <p:cNvSpPr/>
          <p:nvPr/>
        </p:nvSpPr>
        <p:spPr>
          <a:xfrm>
            <a:off x="4923196" y="4913911"/>
            <a:ext cx="353548" cy="465827"/>
          </a:xfrm>
          <a:prstGeom prst="up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위쪽 화살표 16"/>
          <p:cNvSpPr/>
          <p:nvPr/>
        </p:nvSpPr>
        <p:spPr>
          <a:xfrm>
            <a:off x="6068525" y="4913910"/>
            <a:ext cx="353548" cy="465827"/>
          </a:xfrm>
          <a:prstGeom prst="up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쪽 화살표 17"/>
          <p:cNvSpPr/>
          <p:nvPr/>
        </p:nvSpPr>
        <p:spPr>
          <a:xfrm>
            <a:off x="7213854" y="4913909"/>
            <a:ext cx="353548" cy="465827"/>
          </a:xfrm>
          <a:prstGeom prst="up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793877" y="3913970"/>
            <a:ext cx="1170705" cy="42035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93877" y="4334325"/>
            <a:ext cx="855761" cy="579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37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3" grpId="0" animBg="1"/>
      <p:bldP spid="3" grpId="1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971" y="486924"/>
            <a:ext cx="9286875" cy="5876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22416" y="1651247"/>
            <a:ext cx="887767" cy="59480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7" y="717435"/>
            <a:ext cx="3743325" cy="1295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216" y="1224357"/>
            <a:ext cx="3705225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414" y="1622525"/>
            <a:ext cx="3743325" cy="12001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287" y="2045652"/>
            <a:ext cx="3838575" cy="1647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7663" y="2397930"/>
            <a:ext cx="3790950" cy="16383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6150" y="868703"/>
            <a:ext cx="4733925" cy="53528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22058" y="3311371"/>
            <a:ext cx="1020932" cy="590108"/>
          </a:xfrm>
          <a:prstGeom prst="rect">
            <a:avLst/>
          </a:prstGeom>
          <a:noFill/>
          <a:ln w="28575">
            <a:solidFill>
              <a:srgbClr val="475DBD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371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5" y="1194813"/>
            <a:ext cx="11510690" cy="5184603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9880847" y="709553"/>
            <a:ext cx="266330" cy="378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>
            <a:off x="10481477" y="709553"/>
            <a:ext cx="266330" cy="3780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45" y="1165261"/>
            <a:ext cx="1390650" cy="504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286386" y="1208264"/>
            <a:ext cx="695325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557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16" grpId="0" animBg="1"/>
      <p:bldP spid="16" grpId="1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02" y="1830327"/>
            <a:ext cx="10643977" cy="3913575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>
            <a:off x="1367861" y="2917905"/>
            <a:ext cx="355106" cy="514904"/>
          </a:xfrm>
          <a:prstGeom prst="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>
            <a:off x="1935331" y="1571409"/>
            <a:ext cx="301842" cy="517836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707689" y="2211486"/>
            <a:ext cx="8629095" cy="963871"/>
          </a:xfrm>
          <a:prstGeom prst="rect">
            <a:avLst/>
          </a:prstGeom>
          <a:noFill/>
          <a:ln w="28575">
            <a:solidFill>
              <a:srgbClr val="475DBD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421" y="2231343"/>
            <a:ext cx="8499630" cy="88433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10298097" y="2432482"/>
            <a:ext cx="372862" cy="363984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1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497" y="672747"/>
            <a:ext cx="8123068" cy="60372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6679" y="3009529"/>
            <a:ext cx="612560" cy="36933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06679" y="6308649"/>
            <a:ext cx="612560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750" y="3683757"/>
            <a:ext cx="8498561" cy="883997"/>
          </a:xfrm>
          <a:prstGeom prst="rect">
            <a:avLst/>
          </a:prstGeom>
        </p:spPr>
      </p:pic>
      <p:sp>
        <p:nvSpPr>
          <p:cNvPr id="7" name="사각형 설명선 6"/>
          <p:cNvSpPr/>
          <p:nvPr/>
        </p:nvSpPr>
        <p:spPr>
          <a:xfrm>
            <a:off x="5384504" y="2774453"/>
            <a:ext cx="1422992" cy="916912"/>
          </a:xfrm>
          <a:prstGeom prst="wedgeRectCallou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u="sng" dirty="0" err="1" smtClean="0">
                <a:solidFill>
                  <a:schemeClr val="tx1"/>
                </a:solidFill>
              </a:rPr>
              <a:t>마이페이지</a:t>
            </a:r>
            <a:endParaRPr lang="ko-KR" altLang="en-US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96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  <p:bldP spid="17" grpId="0" animBg="1"/>
      <p:bldP spid="17" grpId="1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89" y="902905"/>
            <a:ext cx="10137668" cy="24033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706" y="602359"/>
            <a:ext cx="3692588" cy="1201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06" y="663493"/>
            <a:ext cx="10768613" cy="6041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3936" y="1689671"/>
            <a:ext cx="7792029" cy="1117094"/>
          </a:xfrm>
          <a:prstGeom prst="rect">
            <a:avLst/>
          </a:prstGeom>
          <a:noFill/>
          <a:ln w="28575">
            <a:solidFill>
              <a:srgbClr val="7888CE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74167" y="6019060"/>
            <a:ext cx="835783" cy="43500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548" y="3003922"/>
            <a:ext cx="6085932" cy="5664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569" y="4339015"/>
            <a:ext cx="10077450" cy="1428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5391" y="1207397"/>
            <a:ext cx="10071582" cy="1298967"/>
          </a:xfrm>
          <a:prstGeom prst="rect">
            <a:avLst/>
          </a:prstGeom>
        </p:spPr>
      </p:pic>
      <p:sp>
        <p:nvSpPr>
          <p:cNvPr id="11" name="아래쪽 화살표 10"/>
          <p:cNvSpPr/>
          <p:nvPr/>
        </p:nvSpPr>
        <p:spPr>
          <a:xfrm>
            <a:off x="6153297" y="2702399"/>
            <a:ext cx="860062" cy="13522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72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7" grpId="0" animBg="1"/>
      <p:bldP spid="7" grpId="1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65" y="808672"/>
            <a:ext cx="8347946" cy="58442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93763" y="6125592"/>
            <a:ext cx="683581" cy="372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686" y="2178889"/>
            <a:ext cx="8162925" cy="2400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57" y="2912667"/>
            <a:ext cx="9589181" cy="18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4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2" y="911671"/>
            <a:ext cx="4894144" cy="2900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7623" y="2963408"/>
            <a:ext cx="1160179" cy="62317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870" y="1946255"/>
            <a:ext cx="6410325" cy="26574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39" y="2739429"/>
            <a:ext cx="3638550" cy="1162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39" y="2021766"/>
            <a:ext cx="3657600" cy="1371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364" y="4808388"/>
            <a:ext cx="3181350" cy="18669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4239" y="3260794"/>
            <a:ext cx="3714750" cy="12096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5189" y="625211"/>
            <a:ext cx="3657600" cy="12001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3070" y="3348543"/>
            <a:ext cx="595312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32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8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>
            <a:extLst>
              <a:ext uri="{FF2B5EF4-FFF2-40B4-BE49-F238E27FC236}">
                <a16:creationId xmlns:a16="http://schemas.microsoft.com/office/drawing/2014/main" id="{D058ED7E-67D1-4435-901F-4CC2394916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1774" y="3243925"/>
            <a:ext cx="617535" cy="1800056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5C2224EC-2397-40A3-A04D-285227AA5B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08845" y="2820567"/>
            <a:ext cx="1163627" cy="24471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6D9D0F-25E9-401D-A3D5-6BEA8222ED8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1723" y="4639089"/>
            <a:ext cx="509182" cy="1484217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8D4E167-61E1-4043-A25E-6E6CB4B8984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358508" y="2713204"/>
            <a:ext cx="1054139" cy="180005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B062646-CAA5-45AC-8B72-760AC1505C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3453" y="2352143"/>
            <a:ext cx="950829" cy="1623641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02B8959B-284E-4C40-B40D-AF6F3E8FB8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8120" y="3654830"/>
            <a:ext cx="470974" cy="1372844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523577C-00A1-4E9F-808F-E3E7CFBC40A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7104" y="3739062"/>
            <a:ext cx="1054139" cy="18000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A434732-7BA1-436A-8DEE-A94F4A23B9D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4575" y="4194267"/>
            <a:ext cx="357300" cy="468667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EAFCAE81-0B6E-4AA5-ACF1-41AD4DD577A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1626" y="4679378"/>
            <a:ext cx="899387" cy="1179717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845999CF-AA7A-40BE-9220-B3CB2E816BF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8385" y="2256338"/>
            <a:ext cx="1547791" cy="32551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4945B73-807C-423B-86A0-B46977EBD20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4608" y="2250702"/>
            <a:ext cx="1066800" cy="10668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D1C0381-F2D9-4BBB-AC23-0F5F8052482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5569" y="2128822"/>
            <a:ext cx="1588557" cy="983391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B3A564B7-1205-469A-8851-FE576A00F35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5578" y="2073305"/>
            <a:ext cx="685461" cy="424332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95E66A95-12C8-45D4-AF3E-DFE0E8B5B796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3295" y="1532908"/>
            <a:ext cx="1588557" cy="9833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F8D12DA-0097-4A95-BFE1-F9CAF2DF8163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9086" y="4829053"/>
            <a:ext cx="973649" cy="1464311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B9C7344A-FF23-43E8-A218-373FA3159078}"/>
              </a:ext>
            </a:extLst>
          </p:cNvPr>
          <p:cNvSpPr txBox="1"/>
          <p:nvPr/>
        </p:nvSpPr>
        <p:spPr>
          <a:xfrm>
            <a:off x="721524" y="2620518"/>
            <a:ext cx="681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04086"/>
                </a:solidFill>
                <a:cs typeface="+mn-ea"/>
                <a:sym typeface="+mn-lt"/>
              </a:rPr>
              <a:t>01</a:t>
            </a:r>
            <a:endParaRPr lang="zh-CN" altLang="en-US" sz="3200" dirty="0">
              <a:solidFill>
                <a:srgbClr val="304086"/>
              </a:solidFill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E25D712-1F3C-4E27-AB31-BA619E3B5E80}"/>
              </a:ext>
            </a:extLst>
          </p:cNvPr>
          <p:cNvSpPr txBox="1"/>
          <p:nvPr/>
        </p:nvSpPr>
        <p:spPr>
          <a:xfrm>
            <a:off x="1507943" y="2625970"/>
            <a:ext cx="4018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프로젝트 소개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645FA8E-0A06-4C64-9F9F-062E67B171DF}"/>
              </a:ext>
            </a:extLst>
          </p:cNvPr>
          <p:cNvSpPr txBox="1"/>
          <p:nvPr/>
        </p:nvSpPr>
        <p:spPr>
          <a:xfrm>
            <a:off x="660106" y="1672145"/>
            <a:ext cx="2423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rgbClr val="304086"/>
                </a:solidFill>
                <a:cs typeface="+mn-ea"/>
                <a:sym typeface="+mn-lt"/>
              </a:rPr>
              <a:t>CONTENTS</a:t>
            </a:r>
            <a:endParaRPr lang="zh-CN" altLang="en-US" sz="3600" dirty="0">
              <a:solidFill>
                <a:srgbClr val="304086"/>
              </a:solidFill>
              <a:cs typeface="+mn-ea"/>
              <a:sym typeface="+mn-lt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EBDCA50-A1F2-4F08-8D73-1FF98DDE20A7}"/>
              </a:ext>
            </a:extLst>
          </p:cNvPr>
          <p:cNvSpPr txBox="1"/>
          <p:nvPr/>
        </p:nvSpPr>
        <p:spPr>
          <a:xfrm>
            <a:off x="731944" y="3505171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04086"/>
                </a:solidFill>
                <a:cs typeface="+mn-ea"/>
                <a:sym typeface="+mn-lt"/>
              </a:rPr>
              <a:t>02</a:t>
            </a:r>
            <a:endParaRPr lang="zh-CN" altLang="en-US" sz="3200" dirty="0">
              <a:solidFill>
                <a:srgbClr val="304086"/>
              </a:solidFill>
              <a:cs typeface="+mn-ea"/>
              <a:sym typeface="+mn-l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DE9BFDC-1159-4B40-A855-517FF79AF9BE}"/>
              </a:ext>
            </a:extLst>
          </p:cNvPr>
          <p:cNvSpPr txBox="1"/>
          <p:nvPr/>
        </p:nvSpPr>
        <p:spPr>
          <a:xfrm>
            <a:off x="1507943" y="3510623"/>
            <a:ext cx="4018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개</a:t>
            </a:r>
            <a:r>
              <a:rPr lang="en-US" altLang="ko-KR" sz="2000" b="1" dirty="0" smtClean="0">
                <a:solidFill>
                  <a:schemeClr val="bg1"/>
                </a:solidFill>
                <a:cs typeface="+mn-ea"/>
                <a:sym typeface="+mn-lt"/>
              </a:rPr>
              <a:t>	   </a:t>
            </a:r>
            <a:r>
              <a:rPr lang="ko-KR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발 </a:t>
            </a:r>
            <a:r>
              <a:rPr lang="en-US" altLang="ko-KR" sz="2000" b="1" dirty="0" smtClean="0">
                <a:solidFill>
                  <a:schemeClr val="bg1"/>
                </a:solidFill>
                <a:cs typeface="+mn-ea"/>
                <a:sym typeface="+mn-lt"/>
              </a:rPr>
              <a:t>	       </a:t>
            </a:r>
            <a:r>
              <a:rPr lang="ko-KR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일 정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FD2A020-CBD7-45D8-94FB-8384146F0110}"/>
              </a:ext>
            </a:extLst>
          </p:cNvPr>
          <p:cNvSpPr txBox="1"/>
          <p:nvPr/>
        </p:nvSpPr>
        <p:spPr>
          <a:xfrm>
            <a:off x="729539" y="4389824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zh-CN" sz="3200" dirty="0">
                <a:solidFill>
                  <a:srgbClr val="304086"/>
                </a:solidFill>
                <a:cs typeface="+mn-ea"/>
                <a:sym typeface="+mn-lt"/>
              </a:rPr>
              <a:t>03</a:t>
            </a:r>
            <a:endParaRPr lang="zh-CN" altLang="en-US" sz="3200" dirty="0">
              <a:solidFill>
                <a:srgbClr val="304086"/>
              </a:solidFill>
              <a:cs typeface="+mn-ea"/>
              <a:sym typeface="+mn-lt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116D4731-BE03-4A34-96C2-F0FBC2E64053}"/>
              </a:ext>
            </a:extLst>
          </p:cNvPr>
          <p:cNvSpPr txBox="1"/>
          <p:nvPr/>
        </p:nvSpPr>
        <p:spPr>
          <a:xfrm>
            <a:off x="1507943" y="4395276"/>
            <a:ext cx="4018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2000" b="1" dirty="0" smtClean="0">
                <a:solidFill>
                  <a:schemeClr val="bg1"/>
                </a:solidFill>
                <a:cs typeface="+mn-ea"/>
                <a:sym typeface="+mn-lt"/>
              </a:rPr>
              <a:t>프로젝트 기능</a:t>
            </a:r>
            <a:endParaRPr lang="zh-CN" altLang="en-US" sz="2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5" name="图片 74">
            <a:extLst>
              <a:ext uri="{FF2B5EF4-FFF2-40B4-BE49-F238E27FC236}">
                <a16:creationId xmlns:a16="http://schemas.microsoft.com/office/drawing/2014/main" id="{A27A90B9-9B1C-48B1-A5DB-2AED4021DBE5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7313" y="3280291"/>
            <a:ext cx="179581" cy="235555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AB3086C0-372C-47BA-B70E-264A3BB5C510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7807" y="3873360"/>
            <a:ext cx="267721" cy="351168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400875" y="31961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Home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EBF16BE-5B4A-4FA1-A91B-B10757A1307A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142552" y="31961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564688" y="31961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Contact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41FF9B-4CCF-494A-A99D-ECAA6CA8F015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61715" y="4107067"/>
            <a:ext cx="517023" cy="70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23" y="1171297"/>
            <a:ext cx="11067296" cy="48749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02788" y="1171297"/>
            <a:ext cx="816746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97" y="1540629"/>
            <a:ext cx="11614747" cy="4021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7623" y="2743200"/>
            <a:ext cx="2021313" cy="142930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774315" y="3322609"/>
            <a:ext cx="1038688" cy="73215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04571" y="2809321"/>
            <a:ext cx="2021313" cy="14293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94264" y="1931479"/>
            <a:ext cx="1038688" cy="732153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493" y="1016519"/>
            <a:ext cx="1600200" cy="15716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72" y="5129263"/>
            <a:ext cx="10410825" cy="1514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04" y="5194510"/>
            <a:ext cx="10382250" cy="13525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60241" y="4634144"/>
            <a:ext cx="1358283" cy="5603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6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  <p:bldP spid="7" grpId="0" animBg="1"/>
      <p:bldP spid="7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823416"/>
            <a:ext cx="9829800" cy="5848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311" y="1354834"/>
            <a:ext cx="9486900" cy="4343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307" y="549248"/>
            <a:ext cx="5175217" cy="615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6" y="1207666"/>
            <a:ext cx="11299806" cy="45786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96" y="1530628"/>
            <a:ext cx="11299806" cy="3388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1460" y="2148396"/>
            <a:ext cx="1127464" cy="4971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22821" y="3774489"/>
            <a:ext cx="1127464" cy="4971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343" y="426829"/>
            <a:ext cx="1543050" cy="2105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271" y="904227"/>
            <a:ext cx="3743325" cy="1409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623" y="2118122"/>
            <a:ext cx="9378003" cy="238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6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1833562"/>
            <a:ext cx="5629275" cy="3190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47029" y="4021584"/>
            <a:ext cx="1447060" cy="6036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449122"/>
            <a:ext cx="7772400" cy="4095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336" y="930105"/>
            <a:ext cx="3743325" cy="12096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918" y="613987"/>
            <a:ext cx="8764712" cy="6088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95961" y="6223247"/>
            <a:ext cx="772357" cy="40837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57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02" y="927024"/>
            <a:ext cx="8638995" cy="56411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85207" y="887890"/>
            <a:ext cx="457200" cy="3693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882" y="1703089"/>
            <a:ext cx="5648325" cy="36766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481" y="663493"/>
            <a:ext cx="10107126" cy="61168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23230" y="602359"/>
            <a:ext cx="1328468" cy="45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64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0" grpId="1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5C02017-4664-4633-83B9-088F94F04D2B}"/>
              </a:ext>
            </a:extLst>
          </p:cNvPr>
          <p:cNvSpPr/>
          <p:nvPr/>
        </p:nvSpPr>
        <p:spPr>
          <a:xfrm>
            <a:off x="-3019646" y="0"/>
            <a:ext cx="8394700" cy="7823200"/>
          </a:xfrm>
          <a:prstGeom prst="parallelogram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742588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Contact </a:t>
            </a:r>
          </a:p>
        </p:txBody>
      </p:sp>
      <p:sp>
        <p:nvSpPr>
          <p:cNvPr id="138" name="圆角矩形 10">
            <a:extLst>
              <a:ext uri="{FF2B5EF4-FFF2-40B4-BE49-F238E27FC236}">
                <a16:creationId xmlns:a16="http://schemas.microsoft.com/office/drawing/2014/main" id="{F263C732-D25C-4D1D-82E0-8A25626F9C2D}"/>
              </a:ext>
            </a:extLst>
          </p:cNvPr>
          <p:cNvSpPr/>
          <p:nvPr/>
        </p:nvSpPr>
        <p:spPr>
          <a:xfrm>
            <a:off x="978077" y="1603365"/>
            <a:ext cx="766467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FB4C950-7126-41C3-9628-5ECF89291466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8587" y="941560"/>
            <a:ext cx="309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https://www.ypppt.com/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8" name="文本框 87">
            <a:extLst>
              <a:ext uri="{FF2B5EF4-FFF2-40B4-BE49-F238E27FC236}">
                <a16:creationId xmlns:a16="http://schemas.microsoft.com/office/drawing/2014/main" id="{6E782140-0AEE-43DD-B022-F957683A61B9}"/>
              </a:ext>
            </a:extLst>
          </p:cNvPr>
          <p:cNvSpPr txBox="1"/>
          <p:nvPr/>
        </p:nvSpPr>
        <p:spPr>
          <a:xfrm>
            <a:off x="978077" y="3517834"/>
            <a:ext cx="678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cs typeface="+mn-ea"/>
                <a:sym typeface="+mn-lt"/>
              </a:rPr>
              <a:t>고객센터 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54AF"/>
                </a:solidFill>
                <a:effectLst/>
                <a:uLnTx/>
                <a:uFillTx/>
                <a:latin typeface="微软雅黑" panose="020F0502020204030204"/>
                <a:cs typeface="+mn-ea"/>
                <a:sym typeface="+mn-lt"/>
              </a:rPr>
              <a:t>/ 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F54AF"/>
                </a:solidFill>
                <a:effectLst/>
                <a:uLnTx/>
                <a:uFillTx/>
                <a:latin typeface="微软雅黑" panose="020F0502020204030204"/>
                <a:cs typeface="+mn-ea"/>
                <a:sym typeface="+mn-lt"/>
              </a:rPr>
              <a:t>게시판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3F54AF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9" name="组合 29">
            <a:extLst>
              <a:ext uri="{FF2B5EF4-FFF2-40B4-BE49-F238E27FC236}">
                <a16:creationId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764094" y="1862401"/>
            <a:ext cx="1740999" cy="1015663"/>
            <a:chOff x="5056396" y="1480050"/>
            <a:chExt cx="1740999" cy="1015663"/>
          </a:xfrm>
        </p:grpSpPr>
        <p:sp>
          <p:nvSpPr>
            <p:cNvPr id="51" name="文本框 86">
              <a:extLst>
                <a:ext uri="{FF2B5EF4-FFF2-40B4-BE49-F238E27FC236}">
                  <a16:creationId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0408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(2)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2" name="任意多边形: 形状 109">
              <a:extLst>
                <a:ext uri="{FF2B5EF4-FFF2-40B4-BE49-F238E27FC236}">
                  <a16:creationId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92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4" grpId="0"/>
      <p:bldP spid="58" grpId="0"/>
      <p:bldP spid="61" grpId="0"/>
      <p:bldP spid="138" grpId="0" animBg="1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901040"/>
            <a:ext cx="11334750" cy="5772150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>
            <a:off x="10813002" y="1225118"/>
            <a:ext cx="355107" cy="506027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0568866" y="830651"/>
            <a:ext cx="843378" cy="40837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6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18" y="783184"/>
            <a:ext cx="8215078" cy="58244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5041" y="2019300"/>
            <a:ext cx="6533965" cy="381740"/>
          </a:xfrm>
          <a:prstGeom prst="rect">
            <a:avLst/>
          </a:prstGeom>
          <a:noFill/>
          <a:ln w="28575">
            <a:solidFill>
              <a:srgbClr val="7888CE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4509856" y="1793921"/>
            <a:ext cx="257453" cy="345859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18" y="624523"/>
            <a:ext cx="8657137" cy="6107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2695" y="2334827"/>
            <a:ext cx="577049" cy="3915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81383" y="1313895"/>
            <a:ext cx="4785064" cy="480026"/>
          </a:xfrm>
          <a:prstGeom prst="rect">
            <a:avLst/>
          </a:prstGeom>
          <a:noFill/>
          <a:ln w="38100">
            <a:solidFill>
              <a:srgbClr val="3F54A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60" y="2255175"/>
            <a:ext cx="9297880" cy="2859347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8366588" y="1088638"/>
            <a:ext cx="745724" cy="0"/>
          </a:xfrm>
          <a:prstGeom prst="line">
            <a:avLst/>
          </a:prstGeom>
          <a:ln w="38100">
            <a:solidFill>
              <a:srgbClr val="475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62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4" grpId="0" animBg="1"/>
      <p:bldP spid="4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150" y="841654"/>
            <a:ext cx="7617411" cy="576333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7945515" y="1154097"/>
            <a:ext cx="80786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오른쪽 화살표 4"/>
          <p:cNvSpPr/>
          <p:nvPr/>
        </p:nvSpPr>
        <p:spPr>
          <a:xfrm>
            <a:off x="3107184" y="5584054"/>
            <a:ext cx="452762" cy="25745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96" y="2438923"/>
            <a:ext cx="7871165" cy="19130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6612" y="3120402"/>
            <a:ext cx="239697" cy="215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9008106" y="3901478"/>
            <a:ext cx="633044" cy="306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8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18" y="777857"/>
            <a:ext cx="8472100" cy="55301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19" y="1955822"/>
            <a:ext cx="10478962" cy="382958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06" y="2467849"/>
            <a:ext cx="5277587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8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4" y="982060"/>
            <a:ext cx="10561003" cy="533884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9206144" y="1288112"/>
            <a:ext cx="745724" cy="0"/>
          </a:xfrm>
          <a:prstGeom prst="line">
            <a:avLst/>
          </a:prstGeom>
          <a:ln w="38100">
            <a:solidFill>
              <a:srgbClr val="475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485748" y="1944210"/>
            <a:ext cx="1890943" cy="48827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아래쪽 화살표 3"/>
          <p:cNvSpPr/>
          <p:nvPr/>
        </p:nvSpPr>
        <p:spPr>
          <a:xfrm>
            <a:off x="3151573" y="1731146"/>
            <a:ext cx="239697" cy="337351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9" y="1008202"/>
            <a:ext cx="11562932" cy="54009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1685" y="4669654"/>
            <a:ext cx="57704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7" y="1004461"/>
            <a:ext cx="11425096" cy="5429006"/>
          </a:xfrm>
          <a:prstGeom prst="rect">
            <a:avLst/>
          </a:prstGeom>
        </p:spPr>
      </p:pic>
      <p:sp>
        <p:nvSpPr>
          <p:cNvPr id="9" name="위쪽 화살표 8"/>
          <p:cNvSpPr/>
          <p:nvPr/>
        </p:nvSpPr>
        <p:spPr>
          <a:xfrm>
            <a:off x="2787588" y="5530788"/>
            <a:ext cx="275208" cy="389140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685" y="3007351"/>
            <a:ext cx="4901908" cy="112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4" grpId="0" animBg="1"/>
      <p:bldP spid="4" grpId="1" animBg="1"/>
      <p:bldP spid="7" grpId="0" animBg="1"/>
      <p:bldP spid="7" grpId="1" animBg="1"/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7ED6640-C84A-48F5-8B85-019DEAF3B4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176" y="3010975"/>
            <a:ext cx="1163627" cy="2447189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4523577C-00A1-4E9F-808F-E3E7CFBC4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7467" y="4674933"/>
            <a:ext cx="1697518" cy="289869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400875" y="31961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142552" y="31961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564688" y="31961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Contact 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641379BA-2A03-4710-94D4-A9FEF7B272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648" y="466894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4DFADA85-4599-4709-BA0B-D7204684EE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402846" y="3910631"/>
            <a:ext cx="1069701" cy="18266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43CBB610-F6F7-4AB0-9E26-8124B37AB2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8501" y="3912539"/>
            <a:ext cx="1069701" cy="18266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483D02FA-E868-410A-94FF-73F48E8A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00" y="4674933"/>
            <a:ext cx="1697518" cy="289869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73A8031A-A270-4F7B-9758-8289102A4B2E}"/>
              </a:ext>
            </a:extLst>
          </p:cNvPr>
          <p:cNvGrpSpPr/>
          <p:nvPr/>
        </p:nvGrpSpPr>
        <p:grpSpPr>
          <a:xfrm>
            <a:off x="3527682" y="2547212"/>
            <a:ext cx="5266024" cy="886006"/>
            <a:chOff x="3876528" y="2647547"/>
            <a:chExt cx="4469186" cy="886006"/>
          </a:xfrm>
        </p:grpSpPr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6E782140-0AEE-43DD-B022-F957683A61B9}"/>
                </a:ext>
              </a:extLst>
            </p:cNvPr>
            <p:cNvSpPr txBox="1"/>
            <p:nvPr/>
          </p:nvSpPr>
          <p:spPr>
            <a:xfrm>
              <a:off x="3876528" y="2647547"/>
              <a:ext cx="446918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ko-KR" altLang="en-US" sz="4000" dirty="0" smtClean="0">
                  <a:solidFill>
                    <a:schemeClr val="bg1"/>
                  </a:solidFill>
                  <a:cs typeface="+mn-ea"/>
                  <a:sym typeface="+mn-lt"/>
                </a:rPr>
                <a:t>프로젝트 소개</a:t>
              </a:r>
              <a:endParaRPr lang="zh-CN" altLang="en-US" sz="4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99468604-FB56-4F20-AB30-8CABA5F4AF0C}"/>
                </a:ext>
              </a:extLst>
            </p:cNvPr>
            <p:cNvSpPr txBox="1"/>
            <p:nvPr/>
          </p:nvSpPr>
          <p:spPr>
            <a:xfrm>
              <a:off x="3910384" y="3271943"/>
              <a:ext cx="443533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100" dirty="0">
                  <a:solidFill>
                    <a:schemeClr val="bg1"/>
                  </a:solidFill>
                  <a:cs typeface="+mn-ea"/>
                  <a:sym typeface="+mn-lt"/>
                </a:rPr>
                <a:t>Please enter the font and title you think</a:t>
              </a: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EB180A8-F03C-4E54-ADFA-8F329981E5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443" y="3685549"/>
            <a:ext cx="1588557" cy="9833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7D9238A-7563-444C-A4A5-F0DF8FB164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471" y="3777396"/>
            <a:ext cx="990769" cy="6133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78085B-26D4-464B-A193-7DCFE57E8C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770" y="4985625"/>
            <a:ext cx="509182" cy="14842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13E7444-7493-4F5C-9D75-99112C7480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701" y="5458164"/>
            <a:ext cx="784295" cy="1028752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8C89DAEF-EADC-4A92-AB4A-FF0A3B52C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748" y="5458164"/>
            <a:ext cx="411027" cy="53914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E6E32F32-BFBB-4E8A-A7E8-3FF1793159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423" y="5965693"/>
            <a:ext cx="509182" cy="66788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285D31B8-A98B-4488-8281-8147108BAF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532" y="4594014"/>
            <a:ext cx="509182" cy="14842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7AE22D6-BD8D-4726-8074-D8BC1BB482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608309" y="5621609"/>
            <a:ext cx="517023" cy="70186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cs typeface="+mn-ea"/>
                  <a:sym typeface="+mn-lt"/>
                </a:rPr>
                <a:t>01</a:t>
              </a:r>
              <a:endParaRPr lang="zh-CN" altLang="en-US" sz="6000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92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6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2" y="1098510"/>
            <a:ext cx="10309934" cy="529816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9099612" y="1439033"/>
            <a:ext cx="1154097" cy="0"/>
          </a:xfrm>
          <a:prstGeom prst="line">
            <a:avLst/>
          </a:prstGeom>
          <a:ln w="38100">
            <a:solidFill>
              <a:srgbClr val="475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067278" y="5379868"/>
            <a:ext cx="976543" cy="621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9" y="592411"/>
            <a:ext cx="10445096" cy="6124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57095" y="2814221"/>
            <a:ext cx="3737499" cy="224605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1" y="589248"/>
            <a:ext cx="11832617" cy="6127522"/>
          </a:xfrm>
          <a:prstGeom prst="rect">
            <a:avLst/>
          </a:prstGeom>
        </p:spPr>
      </p:pic>
      <p:sp>
        <p:nvSpPr>
          <p:cNvPr id="9" name="위쪽 화살표 8"/>
          <p:cNvSpPr/>
          <p:nvPr/>
        </p:nvSpPr>
        <p:spPr>
          <a:xfrm>
            <a:off x="11135922" y="2084331"/>
            <a:ext cx="241925" cy="383661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103" y="2337478"/>
            <a:ext cx="491558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7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  <p:bldP spid="7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82" y="1428689"/>
            <a:ext cx="10009436" cy="4637803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9348187" y="1652096"/>
            <a:ext cx="914400" cy="0"/>
          </a:xfrm>
          <a:prstGeom prst="line">
            <a:avLst/>
          </a:prstGeom>
          <a:ln w="38100">
            <a:solidFill>
              <a:srgbClr val="475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2" y="1075454"/>
            <a:ext cx="10555173" cy="53442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544" y="4234649"/>
            <a:ext cx="9561250" cy="399495"/>
          </a:xfrm>
          <a:prstGeom prst="rect">
            <a:avLst/>
          </a:prstGeom>
          <a:noFill/>
          <a:ln w="38100">
            <a:solidFill>
              <a:srgbClr val="475DBD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아래쪽 화살표 6"/>
          <p:cNvSpPr/>
          <p:nvPr/>
        </p:nvSpPr>
        <p:spPr>
          <a:xfrm>
            <a:off x="1146198" y="1185367"/>
            <a:ext cx="338051" cy="550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9" y="1530277"/>
            <a:ext cx="1743318" cy="17052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6544" y="2192784"/>
            <a:ext cx="1438182" cy="94103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9" y="1530277"/>
            <a:ext cx="10678999" cy="488944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4" y="1524201"/>
            <a:ext cx="10579511" cy="483360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15" y="1493241"/>
            <a:ext cx="10798304" cy="4895524"/>
          </a:xfrm>
          <a:prstGeom prst="rect">
            <a:avLst/>
          </a:prstGeom>
        </p:spPr>
      </p:pic>
      <p:sp>
        <p:nvSpPr>
          <p:cNvPr id="14" name="위쪽 화살표 13"/>
          <p:cNvSpPr/>
          <p:nvPr/>
        </p:nvSpPr>
        <p:spPr>
          <a:xfrm>
            <a:off x="10227076" y="5947875"/>
            <a:ext cx="355106" cy="451787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 설명선 15"/>
          <p:cNvSpPr/>
          <p:nvPr/>
        </p:nvSpPr>
        <p:spPr>
          <a:xfrm>
            <a:off x="9925235" y="4944862"/>
            <a:ext cx="1175483" cy="63031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비로그인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786" y="1504963"/>
            <a:ext cx="4439270" cy="140037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8" y="1088565"/>
            <a:ext cx="10867399" cy="5344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68181" y="4234649"/>
            <a:ext cx="1169318" cy="399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5" y="1114460"/>
            <a:ext cx="10640910" cy="538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49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5" grpId="1" animBg="1"/>
      <p:bldP spid="7" grpId="0" animBg="1"/>
      <p:bldP spid="7" grpId="1" animBg="1"/>
      <p:bldP spid="9" grpId="0" animBg="1"/>
      <p:bldP spid="14" grpId="0" animBg="1"/>
      <p:bldP spid="16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14" y="1028610"/>
            <a:ext cx="8739107" cy="5437961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8593585" y="1288112"/>
            <a:ext cx="1047565" cy="0"/>
          </a:xfrm>
          <a:prstGeom prst="line">
            <a:avLst/>
          </a:prstGeom>
          <a:ln w="38100">
            <a:solidFill>
              <a:srgbClr val="475D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000652" y="3329126"/>
            <a:ext cx="7084381" cy="24236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89" y="1500889"/>
            <a:ext cx="10303569" cy="45724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02" y="3391362"/>
            <a:ext cx="10364646" cy="5048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5421" y="3391362"/>
            <a:ext cx="754602" cy="39575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315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5C02017-4664-4633-83B9-088F94F04D2B}"/>
              </a:ext>
            </a:extLst>
          </p:cNvPr>
          <p:cNvSpPr/>
          <p:nvPr/>
        </p:nvSpPr>
        <p:spPr>
          <a:xfrm>
            <a:off x="-3019646" y="0"/>
            <a:ext cx="8394700" cy="7823200"/>
          </a:xfrm>
          <a:prstGeom prst="parallelogram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742588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1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10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Contact </a:t>
            </a:r>
          </a:p>
        </p:txBody>
      </p:sp>
      <p:sp>
        <p:nvSpPr>
          <p:cNvPr id="138" name="圆角矩形 10">
            <a:extLst>
              <a:ext uri="{FF2B5EF4-FFF2-40B4-BE49-F238E27FC236}">
                <a16:creationId xmlns:a16="http://schemas.microsoft.com/office/drawing/2014/main" id="{F263C732-D25C-4D1D-82E0-8A25626F9C2D}"/>
              </a:ext>
            </a:extLst>
          </p:cNvPr>
          <p:cNvSpPr/>
          <p:nvPr/>
        </p:nvSpPr>
        <p:spPr>
          <a:xfrm>
            <a:off x="978077" y="1603365"/>
            <a:ext cx="766467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FB4C950-7126-41C3-9628-5ECF89291466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8587" y="941560"/>
            <a:ext cx="309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cs"/>
              </a:rPr>
              <a:t>https://www.ypppt.com/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F0502020204030204"/>
              <a:ea typeface="微软雅黑"/>
              <a:cs typeface="+mn-cs"/>
            </a:endParaRPr>
          </a:p>
        </p:txBody>
      </p:sp>
      <p:sp>
        <p:nvSpPr>
          <p:cNvPr id="48" name="文本框 87">
            <a:extLst>
              <a:ext uri="{FF2B5EF4-FFF2-40B4-BE49-F238E27FC236}">
                <a16:creationId xmlns:a16="http://schemas.microsoft.com/office/drawing/2014/main" id="{6E782140-0AEE-43DD-B022-F957683A61B9}"/>
              </a:ext>
            </a:extLst>
          </p:cNvPr>
          <p:cNvSpPr txBox="1"/>
          <p:nvPr/>
        </p:nvSpPr>
        <p:spPr>
          <a:xfrm>
            <a:off x="978077" y="3517834"/>
            <a:ext cx="72248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smtClean="0">
                <a:solidFill>
                  <a:prstClr val="white"/>
                </a:solidFill>
                <a:latin typeface="微软雅黑" panose="020F0502020204030204"/>
                <a:cs typeface="+mn-ea"/>
                <a:sym typeface="+mn-lt"/>
              </a:rPr>
              <a:t>상품관리</a:t>
            </a:r>
            <a:r>
              <a: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/</a:t>
            </a: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예약하기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9" name="组合 29">
            <a:extLst>
              <a:ext uri="{FF2B5EF4-FFF2-40B4-BE49-F238E27FC236}">
                <a16:creationId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764094" y="1862401"/>
            <a:ext cx="1740999" cy="1015663"/>
            <a:chOff x="5056396" y="1480050"/>
            <a:chExt cx="1740999" cy="1015663"/>
          </a:xfrm>
        </p:grpSpPr>
        <p:sp>
          <p:nvSpPr>
            <p:cNvPr id="51" name="文本框 86">
              <a:extLst>
                <a:ext uri="{FF2B5EF4-FFF2-40B4-BE49-F238E27FC236}">
                  <a16:creationId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6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304086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rPr>
                <a:t>(3)</a:t>
              </a:r>
              <a:endPara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304086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2" name="任意多边形: 形状 109">
              <a:extLst>
                <a:ext uri="{FF2B5EF4-FFF2-40B4-BE49-F238E27FC236}">
                  <a16:creationId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04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4" grpId="0"/>
      <p:bldP spid="58" grpId="0"/>
      <p:bldP spid="61" grpId="0"/>
      <p:bldP spid="138" grpId="0" animBg="1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5" y="1699404"/>
            <a:ext cx="10765765" cy="4820321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1442015" y="1259457"/>
            <a:ext cx="344551" cy="439947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cs typeface="+mn-cs"/>
            </a:endParaRPr>
          </a:p>
        </p:txBody>
      </p:sp>
      <p:sp>
        <p:nvSpPr>
          <p:cNvPr id="16" name="아래쪽 화살표 15"/>
          <p:cNvSpPr/>
          <p:nvPr/>
        </p:nvSpPr>
        <p:spPr>
          <a:xfrm>
            <a:off x="2330401" y="1259457"/>
            <a:ext cx="344551" cy="439947"/>
          </a:xfrm>
          <a:prstGeom prst="down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cs typeface="+mn-cs"/>
            </a:endParaRPr>
          </a:p>
        </p:txBody>
      </p:sp>
      <p:sp>
        <p:nvSpPr>
          <p:cNvPr id="4" name="위쪽 화살표 3"/>
          <p:cNvSpPr/>
          <p:nvPr/>
        </p:nvSpPr>
        <p:spPr>
          <a:xfrm>
            <a:off x="1854679" y="2101701"/>
            <a:ext cx="353548" cy="465827"/>
          </a:xfrm>
          <a:prstGeom prst="up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cs typeface="+mn-cs"/>
            </a:endParaRPr>
          </a:p>
        </p:txBody>
      </p:sp>
      <p:sp>
        <p:nvSpPr>
          <p:cNvPr id="24" name="위쪽 화살표 23"/>
          <p:cNvSpPr/>
          <p:nvPr/>
        </p:nvSpPr>
        <p:spPr>
          <a:xfrm>
            <a:off x="2947381" y="2101701"/>
            <a:ext cx="353548" cy="465827"/>
          </a:xfrm>
          <a:prstGeom prst="up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326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16" grpId="0" animBg="1"/>
      <p:bldP spid="16" grpId="1" animBg="1"/>
      <p:bldP spid="4" grpId="0" animBg="1"/>
      <p:bldP spid="4" grpId="1" animBg="1"/>
      <p:bldP spid="24" grpId="0" animBg="1"/>
      <p:bldP spid="24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086" y="654412"/>
            <a:ext cx="8123827" cy="60239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75" y="860354"/>
            <a:ext cx="1390399" cy="5612027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3559946" y="1518081"/>
            <a:ext cx="54153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3630967" y="1828800"/>
            <a:ext cx="39949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630967" y="3559945"/>
            <a:ext cx="54153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639845" y="5255581"/>
            <a:ext cx="54153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648723" y="2104008"/>
            <a:ext cx="36398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639845" y="2760956"/>
            <a:ext cx="31071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648723" y="3901479"/>
            <a:ext cx="301840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3648723" y="4549549"/>
            <a:ext cx="36398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639845" y="5597114"/>
            <a:ext cx="372862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648723" y="6165285"/>
            <a:ext cx="452761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723573" y="1899821"/>
            <a:ext cx="754602" cy="5681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723573" y="2564324"/>
            <a:ext cx="754602" cy="5681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723573" y="4283218"/>
            <a:ext cx="754602" cy="56817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072979" y="2689934"/>
            <a:ext cx="727969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654" y="1181043"/>
            <a:ext cx="9201150" cy="55816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98276" y="654412"/>
            <a:ext cx="976543" cy="369332"/>
          </a:xfrm>
          <a:prstGeom prst="rect">
            <a:avLst/>
          </a:prstGeom>
          <a:noFill/>
          <a:ln w="38100">
            <a:solidFill>
              <a:srgbClr val="475DBD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264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8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5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48" grpId="0" animBg="1"/>
      <p:bldP spid="49" grpId="0" animBg="1"/>
      <p:bldP spid="31" grpId="0" animBg="1"/>
      <p:bldP spid="31" grpId="1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83" y="602359"/>
            <a:ext cx="7235301" cy="61820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01609" y="2220632"/>
            <a:ext cx="292388" cy="152695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sz="700" dirty="0"/>
          </a:p>
        </p:txBody>
      </p:sp>
      <p:sp>
        <p:nvSpPr>
          <p:cNvPr id="16" name="TextBox 15"/>
          <p:cNvSpPr txBox="1"/>
          <p:nvPr/>
        </p:nvSpPr>
        <p:spPr>
          <a:xfrm>
            <a:off x="9101609" y="4435068"/>
            <a:ext cx="292388" cy="4298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sz="700" dirty="0"/>
          </a:p>
        </p:txBody>
      </p:sp>
      <p:sp>
        <p:nvSpPr>
          <p:cNvPr id="4" name="TextBox 3"/>
          <p:cNvSpPr txBox="1"/>
          <p:nvPr/>
        </p:nvSpPr>
        <p:spPr>
          <a:xfrm>
            <a:off x="6480699" y="1855433"/>
            <a:ext cx="772357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08885" y="1855433"/>
            <a:ext cx="772357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위쪽 화살표 4"/>
          <p:cNvSpPr/>
          <p:nvPr/>
        </p:nvSpPr>
        <p:spPr>
          <a:xfrm>
            <a:off x="8497409" y="2124561"/>
            <a:ext cx="195309" cy="27399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19" y="751161"/>
            <a:ext cx="110871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3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16" grpId="0" animBg="1"/>
      <p:bldP spid="16" grpId="1" animBg="1"/>
      <p:bldP spid="4" grpId="0" animBg="1"/>
      <p:bldP spid="18" grpId="0" animBg="1"/>
      <p:bldP spid="18" grpId="1" animBg="1"/>
      <p:bldP spid="5" grpId="0" animBg="1"/>
      <p:bldP spid="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179" y="701336"/>
            <a:ext cx="6462943" cy="60182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0652" y="3686035"/>
            <a:ext cx="98542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53806" y="4308232"/>
            <a:ext cx="1212716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096000" y="4308232"/>
            <a:ext cx="113930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00652" y="4677564"/>
            <a:ext cx="5763432" cy="159894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38737" y="6234808"/>
            <a:ext cx="1287262" cy="36933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35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18" grpId="0" animBg="1"/>
      <p:bldP spid="18" grpId="1" animBg="1"/>
      <p:bldP spid="19" grpId="0" animBg="1"/>
      <p:bldP spid="19" grpId="1" animBg="1"/>
      <p:bldP spid="4" grpId="0" animBg="1"/>
      <p:bldP spid="4" grpId="1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802" y="778506"/>
            <a:ext cx="6372225" cy="57626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8509" y="861134"/>
            <a:ext cx="5495277" cy="84337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위쪽 화살표 3"/>
          <p:cNvSpPr/>
          <p:nvPr/>
        </p:nvSpPr>
        <p:spPr>
          <a:xfrm>
            <a:off x="5510073" y="6045693"/>
            <a:ext cx="301841" cy="3889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893" y="602359"/>
            <a:ext cx="7190041" cy="606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663493"/>
            <a:ext cx="9791700" cy="6085828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8593583" y="958788"/>
            <a:ext cx="15624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위쪽 화살표 6"/>
          <p:cNvSpPr/>
          <p:nvPr/>
        </p:nvSpPr>
        <p:spPr>
          <a:xfrm>
            <a:off x="8211845" y="4128117"/>
            <a:ext cx="381738" cy="3817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065320"/>
            <a:ext cx="11249025" cy="5684001"/>
          </a:xfrm>
          <a:prstGeom prst="rect">
            <a:avLst/>
          </a:prstGeom>
        </p:spPr>
      </p:pic>
      <p:sp>
        <p:nvSpPr>
          <p:cNvPr id="9" name="위쪽 화살표 8"/>
          <p:cNvSpPr/>
          <p:nvPr/>
        </p:nvSpPr>
        <p:spPr>
          <a:xfrm>
            <a:off x="7190913" y="4252404"/>
            <a:ext cx="337351" cy="488272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8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5C02017-4664-4633-83B9-088F94F04D2B}"/>
              </a:ext>
            </a:extLst>
          </p:cNvPr>
          <p:cNvSpPr/>
          <p:nvPr/>
        </p:nvSpPr>
        <p:spPr>
          <a:xfrm>
            <a:off x="-3019646" y="0"/>
            <a:ext cx="8394700" cy="7823200"/>
          </a:xfrm>
          <a:prstGeom prst="parallelogram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cs typeface="+mn-ea"/>
                <a:sym typeface="+mn-lt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742588" y="628226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cs typeface="+mn-ea"/>
                <a:sym typeface="+mn-lt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rgbClr val="304086"/>
                </a:solidFill>
                <a:cs typeface="+mn-ea"/>
                <a:sym typeface="+mn-lt"/>
              </a:rPr>
              <a:t>Contact </a:t>
            </a:r>
          </a:p>
        </p:txBody>
      </p:sp>
      <p:sp>
        <p:nvSpPr>
          <p:cNvPr id="138" name="圆角矩形 10">
            <a:extLst>
              <a:ext uri="{FF2B5EF4-FFF2-40B4-BE49-F238E27FC236}">
                <a16:creationId xmlns:a16="http://schemas.microsoft.com/office/drawing/2014/main" id="{F263C732-D25C-4D1D-82E0-8A25626F9C2D}"/>
              </a:ext>
            </a:extLst>
          </p:cNvPr>
          <p:cNvSpPr/>
          <p:nvPr/>
        </p:nvSpPr>
        <p:spPr>
          <a:xfrm>
            <a:off x="978077" y="1603365"/>
            <a:ext cx="766467" cy="68270"/>
          </a:xfrm>
          <a:prstGeom prst="roundRect">
            <a:avLst>
              <a:gd name="adj" fmla="val 50000"/>
            </a:avLst>
          </a:prstGeom>
          <a:solidFill>
            <a:srgbClr val="3040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471D04BB-3B3B-46C9-819C-CD9DC354115B}"/>
              </a:ext>
            </a:extLst>
          </p:cNvPr>
          <p:cNvSpPr txBox="1"/>
          <p:nvPr/>
        </p:nvSpPr>
        <p:spPr>
          <a:xfrm>
            <a:off x="873702" y="1082040"/>
            <a:ext cx="2018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dirty="0" smtClean="0">
                <a:solidFill>
                  <a:srgbClr val="304086"/>
                </a:solidFill>
                <a:cs typeface="+mn-ea"/>
                <a:sym typeface="+mn-lt"/>
              </a:rPr>
              <a:t>조원 소개</a:t>
            </a:r>
            <a:endParaRPr lang="zh-CN" altLang="en-US" sz="2400" dirty="0">
              <a:solidFill>
                <a:srgbClr val="304086"/>
              </a:solidFill>
              <a:cs typeface="+mn-ea"/>
              <a:sym typeface="+mn-lt"/>
            </a:endParaRPr>
          </a:p>
        </p:txBody>
      </p: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7FB4C950-7126-41C3-9628-5ECF89291466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98587" y="941560"/>
            <a:ext cx="309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grpSp>
        <p:nvGrpSpPr>
          <p:cNvPr id="91" name="组合 15">
            <a:extLst>
              <a:ext uri="{FF2B5EF4-FFF2-40B4-BE49-F238E27FC236}">
                <a16:creationId xmlns:a16="http://schemas.microsoft.com/office/drawing/2014/main" id="{3D2DCBCD-BDC5-455E-9E39-899303CD7CF9}"/>
              </a:ext>
            </a:extLst>
          </p:cNvPr>
          <p:cNvGrpSpPr/>
          <p:nvPr/>
        </p:nvGrpSpPr>
        <p:grpSpPr>
          <a:xfrm>
            <a:off x="9165685" y="2085170"/>
            <a:ext cx="2152061" cy="2841654"/>
            <a:chOff x="5002205" y="2410408"/>
            <a:chExt cx="2152061" cy="2841654"/>
          </a:xfrm>
        </p:grpSpPr>
        <p:sp>
          <p:nvSpPr>
            <p:cNvPr id="92" name="矩形: 圆角 16">
              <a:extLst>
                <a:ext uri="{FF2B5EF4-FFF2-40B4-BE49-F238E27FC236}">
                  <a16:creationId xmlns:a16="http://schemas.microsoft.com/office/drawing/2014/main" id="{8F71AAA0-ACAB-45D1-A470-9BD07FF1BF2D}"/>
                </a:ext>
              </a:extLst>
            </p:cNvPr>
            <p:cNvSpPr/>
            <p:nvPr/>
          </p:nvSpPr>
          <p:spPr>
            <a:xfrm>
              <a:off x="5002205" y="2410408"/>
              <a:ext cx="2152061" cy="2841654"/>
            </a:xfrm>
            <a:prstGeom prst="roundRect">
              <a:avLst>
                <a:gd name="adj" fmla="val 6380"/>
              </a:avLst>
            </a:prstGeom>
            <a:noFill/>
            <a:ln>
              <a:solidFill>
                <a:srgbClr val="47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grpSp>
          <p:nvGrpSpPr>
            <p:cNvPr id="93" name="组合 17">
              <a:extLst>
                <a:ext uri="{FF2B5EF4-FFF2-40B4-BE49-F238E27FC236}">
                  <a16:creationId xmlns:a16="http://schemas.microsoft.com/office/drawing/2014/main" id="{D1E8FED9-F742-46AE-91AF-C73BC1AB58EC}"/>
                </a:ext>
              </a:extLst>
            </p:cNvPr>
            <p:cNvGrpSpPr/>
            <p:nvPr/>
          </p:nvGrpSpPr>
          <p:grpSpPr>
            <a:xfrm>
              <a:off x="5069156" y="2608358"/>
              <a:ext cx="2018156" cy="2355287"/>
              <a:chOff x="1473844" y="2195587"/>
              <a:chExt cx="2018156" cy="2355287"/>
            </a:xfrm>
          </p:grpSpPr>
          <p:sp>
            <p:nvSpPr>
              <p:cNvPr id="94" name="文本框 18">
                <a:extLst>
                  <a:ext uri="{FF2B5EF4-FFF2-40B4-BE49-F238E27FC236}">
                    <a16:creationId xmlns:a16="http://schemas.microsoft.com/office/drawing/2014/main" id="{A8DEFCF3-C9D7-49A0-93BD-67CA80692BA5}"/>
                  </a:ext>
                </a:extLst>
              </p:cNvPr>
              <p:cNvSpPr txBox="1"/>
              <p:nvPr/>
            </p:nvSpPr>
            <p:spPr>
              <a:xfrm>
                <a:off x="1532405" y="2614381"/>
                <a:ext cx="1816299" cy="321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, 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5" name="文本框 19">
                <a:extLst>
                  <a:ext uri="{FF2B5EF4-FFF2-40B4-BE49-F238E27FC236}">
                    <a16:creationId xmlns:a16="http://schemas.microsoft.com/office/drawing/2014/main" id="{D1395F69-85DB-4F6E-8100-E907815E3517}"/>
                  </a:ext>
                </a:extLst>
              </p:cNvPr>
              <p:cNvSpPr txBox="1"/>
              <p:nvPr/>
            </p:nvSpPr>
            <p:spPr>
              <a:xfrm>
                <a:off x="1473845" y="2827325"/>
                <a:ext cx="2018155" cy="1723549"/>
              </a:xfrm>
              <a:prstGeom prst="rect">
                <a:avLst/>
              </a:prstGeom>
              <a:noFill/>
              <a:ln w="19050">
                <a:solidFill>
                  <a:srgbClr val="30408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altLang="ko-KR" sz="1600" b="1" dirty="0">
                  <a:cs typeface="+mn-ea"/>
                  <a:sym typeface="+mn-l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>
                    <a:cs typeface="+mn-ea"/>
                    <a:sym typeface="+mn-lt"/>
                  </a:rPr>
                  <a:t>프로젝트 </a:t>
                </a:r>
                <a:r>
                  <a:rPr lang="ko-KR" altLang="en-US" sz="1600" b="1" dirty="0" err="1" smtClean="0">
                    <a:cs typeface="+mn-ea"/>
                    <a:sym typeface="+mn-lt"/>
                  </a:rPr>
                  <a:t>백엔드</a:t>
                </a:r>
                <a:r>
                  <a:rPr lang="ko-KR" altLang="en-US" sz="1600" b="1" dirty="0" smtClean="0">
                    <a:cs typeface="+mn-ea"/>
                    <a:sym typeface="+mn-lt"/>
                  </a:rPr>
                  <a:t> 개발</a:t>
                </a:r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>
                    <a:cs typeface="+mn-ea"/>
                    <a:sym typeface="+mn-lt"/>
                  </a:rPr>
                  <a:t>프로젝트 프런트 파트 개발</a:t>
                </a:r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>
                    <a:cs typeface="+mn-ea"/>
                    <a:sym typeface="+mn-lt"/>
                  </a:rPr>
                  <a:t>오류 테스트</a:t>
                </a:r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文本框 20">
                <a:extLst>
                  <a:ext uri="{FF2B5EF4-FFF2-40B4-BE49-F238E27FC236}">
                    <a16:creationId xmlns:a16="http://schemas.microsoft.com/office/drawing/2014/main" id="{2B6416E0-B2EC-42B2-AD9C-0B6D1F8BF94A}"/>
                  </a:ext>
                </a:extLst>
              </p:cNvPr>
              <p:cNvSpPr txBox="1"/>
              <p:nvPr/>
            </p:nvSpPr>
            <p:spPr>
              <a:xfrm>
                <a:off x="1473844" y="2195587"/>
                <a:ext cx="2018155" cy="369332"/>
              </a:xfrm>
              <a:prstGeom prst="rect">
                <a:avLst/>
              </a:prstGeom>
              <a:solidFill>
                <a:srgbClr val="8BA2F0"/>
              </a:solidFill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err="1" smtClean="0">
                    <a:cs typeface="+mn-ea"/>
                    <a:sym typeface="+mn-lt"/>
                  </a:rPr>
                  <a:t>제승후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25" name="组合 15">
            <a:extLst>
              <a:ext uri="{FF2B5EF4-FFF2-40B4-BE49-F238E27FC236}">
                <a16:creationId xmlns:a16="http://schemas.microsoft.com/office/drawing/2014/main" id="{3D2DCBCD-BDC5-455E-9E39-899303CD7CF9}"/>
              </a:ext>
            </a:extLst>
          </p:cNvPr>
          <p:cNvGrpSpPr/>
          <p:nvPr/>
        </p:nvGrpSpPr>
        <p:grpSpPr>
          <a:xfrm>
            <a:off x="6483611" y="2106762"/>
            <a:ext cx="2152061" cy="2841654"/>
            <a:chOff x="5002205" y="2410408"/>
            <a:chExt cx="2152061" cy="2841654"/>
          </a:xfrm>
        </p:grpSpPr>
        <p:sp>
          <p:nvSpPr>
            <p:cNvPr id="143" name="矩形: 圆角 16">
              <a:extLst>
                <a:ext uri="{FF2B5EF4-FFF2-40B4-BE49-F238E27FC236}">
                  <a16:creationId xmlns:a16="http://schemas.microsoft.com/office/drawing/2014/main" id="{8F71AAA0-ACAB-45D1-A470-9BD07FF1BF2D}"/>
                </a:ext>
              </a:extLst>
            </p:cNvPr>
            <p:cNvSpPr/>
            <p:nvPr/>
          </p:nvSpPr>
          <p:spPr>
            <a:xfrm>
              <a:off x="5002205" y="2410408"/>
              <a:ext cx="2152061" cy="2841654"/>
            </a:xfrm>
            <a:prstGeom prst="roundRect">
              <a:avLst>
                <a:gd name="adj" fmla="val 6380"/>
              </a:avLst>
            </a:prstGeom>
            <a:noFill/>
            <a:ln>
              <a:solidFill>
                <a:srgbClr val="47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grpSp>
          <p:nvGrpSpPr>
            <p:cNvPr id="146" name="组合 17">
              <a:extLst>
                <a:ext uri="{FF2B5EF4-FFF2-40B4-BE49-F238E27FC236}">
                  <a16:creationId xmlns:a16="http://schemas.microsoft.com/office/drawing/2014/main" id="{D1E8FED9-F742-46AE-91AF-C73BC1AB58EC}"/>
                </a:ext>
              </a:extLst>
            </p:cNvPr>
            <p:cNvGrpSpPr/>
            <p:nvPr/>
          </p:nvGrpSpPr>
          <p:grpSpPr>
            <a:xfrm>
              <a:off x="5069156" y="2608358"/>
              <a:ext cx="2018156" cy="1862844"/>
              <a:chOff x="1473844" y="2195587"/>
              <a:chExt cx="2018156" cy="1862844"/>
            </a:xfrm>
          </p:grpSpPr>
          <p:sp>
            <p:nvSpPr>
              <p:cNvPr id="147" name="文本框 18">
                <a:extLst>
                  <a:ext uri="{FF2B5EF4-FFF2-40B4-BE49-F238E27FC236}">
                    <a16:creationId xmlns:a16="http://schemas.microsoft.com/office/drawing/2014/main" id="{A8DEFCF3-C9D7-49A0-93BD-67CA80692BA5}"/>
                  </a:ext>
                </a:extLst>
              </p:cNvPr>
              <p:cNvSpPr txBox="1"/>
              <p:nvPr/>
            </p:nvSpPr>
            <p:spPr>
              <a:xfrm>
                <a:off x="1532405" y="2614381"/>
                <a:ext cx="1816299" cy="321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, 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8" name="文本框 19">
                <a:extLst>
                  <a:ext uri="{FF2B5EF4-FFF2-40B4-BE49-F238E27FC236}">
                    <a16:creationId xmlns:a16="http://schemas.microsoft.com/office/drawing/2014/main" id="{D1395F69-85DB-4F6E-8100-E907815E3517}"/>
                  </a:ext>
                </a:extLst>
              </p:cNvPr>
              <p:cNvSpPr txBox="1"/>
              <p:nvPr/>
            </p:nvSpPr>
            <p:spPr>
              <a:xfrm>
                <a:off x="1473845" y="2827325"/>
                <a:ext cx="2018155" cy="1231106"/>
              </a:xfrm>
              <a:prstGeom prst="rect">
                <a:avLst/>
              </a:prstGeom>
              <a:noFill/>
              <a:ln w="19050">
                <a:solidFill>
                  <a:srgbClr val="30408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>
                    <a:cs typeface="+mn-ea"/>
                    <a:sym typeface="+mn-lt"/>
                  </a:rPr>
                  <a:t>프로젝트 </a:t>
                </a:r>
                <a:r>
                  <a:rPr lang="ko-KR" altLang="en-US" sz="1600" b="1" dirty="0" err="1" smtClean="0">
                    <a:cs typeface="+mn-ea"/>
                    <a:sym typeface="+mn-lt"/>
                  </a:rPr>
                  <a:t>백엔드</a:t>
                </a:r>
                <a:r>
                  <a:rPr lang="ko-KR" altLang="en-US" sz="1600" b="1" dirty="0" smtClean="0">
                    <a:cs typeface="+mn-ea"/>
                    <a:sym typeface="+mn-lt"/>
                  </a:rPr>
                  <a:t> 개발</a:t>
                </a:r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>
                    <a:cs typeface="+mn-ea"/>
                    <a:sym typeface="+mn-lt"/>
                  </a:rPr>
                  <a:t>자료수집</a:t>
                </a:r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49" name="文本框 20">
                <a:extLst>
                  <a:ext uri="{FF2B5EF4-FFF2-40B4-BE49-F238E27FC236}">
                    <a16:creationId xmlns:a16="http://schemas.microsoft.com/office/drawing/2014/main" id="{2B6416E0-B2EC-42B2-AD9C-0B6D1F8BF94A}"/>
                  </a:ext>
                </a:extLst>
              </p:cNvPr>
              <p:cNvSpPr txBox="1"/>
              <p:nvPr/>
            </p:nvSpPr>
            <p:spPr>
              <a:xfrm>
                <a:off x="1473844" y="2195587"/>
                <a:ext cx="2018155" cy="369332"/>
              </a:xfrm>
              <a:prstGeom prst="rect">
                <a:avLst/>
              </a:prstGeom>
              <a:solidFill>
                <a:srgbClr val="8BA2F0"/>
              </a:solidFill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err="1" smtClean="0">
                    <a:cs typeface="+mn-ea"/>
                    <a:sym typeface="+mn-lt"/>
                  </a:rPr>
                  <a:t>박정대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0" name="组合 15">
            <a:extLst>
              <a:ext uri="{FF2B5EF4-FFF2-40B4-BE49-F238E27FC236}">
                <a16:creationId xmlns:a16="http://schemas.microsoft.com/office/drawing/2014/main" id="{3D2DCBCD-BDC5-455E-9E39-899303CD7CF9}"/>
              </a:ext>
            </a:extLst>
          </p:cNvPr>
          <p:cNvGrpSpPr/>
          <p:nvPr/>
        </p:nvGrpSpPr>
        <p:grpSpPr>
          <a:xfrm>
            <a:off x="3753006" y="2097002"/>
            <a:ext cx="2152061" cy="2841654"/>
            <a:chOff x="5002205" y="2410408"/>
            <a:chExt cx="2152061" cy="2841654"/>
          </a:xfrm>
        </p:grpSpPr>
        <p:sp>
          <p:nvSpPr>
            <p:cNvPr id="151" name="矩形: 圆角 16">
              <a:extLst>
                <a:ext uri="{FF2B5EF4-FFF2-40B4-BE49-F238E27FC236}">
                  <a16:creationId xmlns:a16="http://schemas.microsoft.com/office/drawing/2014/main" id="{8F71AAA0-ACAB-45D1-A470-9BD07FF1BF2D}"/>
                </a:ext>
              </a:extLst>
            </p:cNvPr>
            <p:cNvSpPr/>
            <p:nvPr/>
          </p:nvSpPr>
          <p:spPr>
            <a:xfrm>
              <a:off x="5002205" y="2410408"/>
              <a:ext cx="2152061" cy="2841654"/>
            </a:xfrm>
            <a:prstGeom prst="roundRect">
              <a:avLst>
                <a:gd name="adj" fmla="val 6380"/>
              </a:avLst>
            </a:prstGeom>
            <a:noFill/>
            <a:ln>
              <a:solidFill>
                <a:srgbClr val="47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grpSp>
          <p:nvGrpSpPr>
            <p:cNvPr id="152" name="组合 17">
              <a:extLst>
                <a:ext uri="{FF2B5EF4-FFF2-40B4-BE49-F238E27FC236}">
                  <a16:creationId xmlns:a16="http://schemas.microsoft.com/office/drawing/2014/main" id="{D1E8FED9-F742-46AE-91AF-C73BC1AB58EC}"/>
                </a:ext>
              </a:extLst>
            </p:cNvPr>
            <p:cNvGrpSpPr/>
            <p:nvPr/>
          </p:nvGrpSpPr>
          <p:grpSpPr>
            <a:xfrm>
              <a:off x="5069156" y="2608358"/>
              <a:ext cx="2018156" cy="1862844"/>
              <a:chOff x="1473844" y="2195587"/>
              <a:chExt cx="2018156" cy="1862844"/>
            </a:xfrm>
          </p:grpSpPr>
          <p:sp>
            <p:nvSpPr>
              <p:cNvPr id="153" name="文本框 18">
                <a:extLst>
                  <a:ext uri="{FF2B5EF4-FFF2-40B4-BE49-F238E27FC236}">
                    <a16:creationId xmlns:a16="http://schemas.microsoft.com/office/drawing/2014/main" id="{A8DEFCF3-C9D7-49A0-93BD-67CA80692BA5}"/>
                  </a:ext>
                </a:extLst>
              </p:cNvPr>
              <p:cNvSpPr txBox="1"/>
              <p:nvPr/>
            </p:nvSpPr>
            <p:spPr>
              <a:xfrm>
                <a:off x="1532405" y="2614381"/>
                <a:ext cx="1816299" cy="321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, 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4" name="文本框 19">
                <a:extLst>
                  <a:ext uri="{FF2B5EF4-FFF2-40B4-BE49-F238E27FC236}">
                    <a16:creationId xmlns:a16="http://schemas.microsoft.com/office/drawing/2014/main" id="{D1395F69-85DB-4F6E-8100-E907815E3517}"/>
                  </a:ext>
                </a:extLst>
              </p:cNvPr>
              <p:cNvSpPr txBox="1"/>
              <p:nvPr/>
            </p:nvSpPr>
            <p:spPr>
              <a:xfrm>
                <a:off x="1473845" y="2827325"/>
                <a:ext cx="2018155" cy="1231106"/>
              </a:xfrm>
              <a:prstGeom prst="rect">
                <a:avLst/>
              </a:prstGeom>
              <a:noFill/>
              <a:ln w="19050">
                <a:solidFill>
                  <a:srgbClr val="30408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>
                    <a:cs typeface="+mn-ea"/>
                    <a:sym typeface="+mn-lt"/>
                  </a:rPr>
                  <a:t>프로젝트 </a:t>
                </a:r>
                <a:r>
                  <a:rPr lang="ko-KR" altLang="en-US" sz="1600" b="1" dirty="0" err="1" smtClean="0">
                    <a:cs typeface="+mn-ea"/>
                    <a:sym typeface="+mn-lt"/>
                  </a:rPr>
                  <a:t>백엔드</a:t>
                </a:r>
                <a:r>
                  <a:rPr lang="ko-KR" altLang="en-US" sz="1600" b="1" dirty="0" smtClean="0">
                    <a:cs typeface="+mn-ea"/>
                    <a:sym typeface="+mn-lt"/>
                  </a:rPr>
                  <a:t> 개발</a:t>
                </a:r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>
                    <a:cs typeface="+mn-ea"/>
                    <a:sym typeface="+mn-lt"/>
                  </a:rPr>
                  <a:t>오류 테스트</a:t>
                </a:r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55" name="文本框 20">
                <a:extLst>
                  <a:ext uri="{FF2B5EF4-FFF2-40B4-BE49-F238E27FC236}">
                    <a16:creationId xmlns:a16="http://schemas.microsoft.com/office/drawing/2014/main" id="{2B6416E0-B2EC-42B2-AD9C-0B6D1F8BF94A}"/>
                  </a:ext>
                </a:extLst>
              </p:cNvPr>
              <p:cNvSpPr txBox="1"/>
              <p:nvPr/>
            </p:nvSpPr>
            <p:spPr>
              <a:xfrm>
                <a:off x="1473844" y="2195587"/>
                <a:ext cx="2018155" cy="369332"/>
              </a:xfrm>
              <a:prstGeom prst="rect">
                <a:avLst/>
              </a:prstGeom>
              <a:solidFill>
                <a:srgbClr val="8BA2F0"/>
              </a:solidFill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smtClean="0">
                    <a:cs typeface="+mn-ea"/>
                    <a:sym typeface="+mn-lt"/>
                  </a:rPr>
                  <a:t>유상우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56" name="组合 15">
            <a:extLst>
              <a:ext uri="{FF2B5EF4-FFF2-40B4-BE49-F238E27FC236}">
                <a16:creationId xmlns:a16="http://schemas.microsoft.com/office/drawing/2014/main" id="{3D2DCBCD-BDC5-455E-9E39-899303CD7CF9}"/>
              </a:ext>
            </a:extLst>
          </p:cNvPr>
          <p:cNvGrpSpPr/>
          <p:nvPr/>
        </p:nvGrpSpPr>
        <p:grpSpPr>
          <a:xfrm>
            <a:off x="873702" y="2097002"/>
            <a:ext cx="2152061" cy="2841654"/>
            <a:chOff x="5002205" y="2410408"/>
            <a:chExt cx="2152061" cy="2841654"/>
          </a:xfrm>
        </p:grpSpPr>
        <p:sp>
          <p:nvSpPr>
            <p:cNvPr id="157" name="矩形: 圆角 16">
              <a:extLst>
                <a:ext uri="{FF2B5EF4-FFF2-40B4-BE49-F238E27FC236}">
                  <a16:creationId xmlns:a16="http://schemas.microsoft.com/office/drawing/2014/main" id="{8F71AAA0-ACAB-45D1-A470-9BD07FF1BF2D}"/>
                </a:ext>
              </a:extLst>
            </p:cNvPr>
            <p:cNvSpPr/>
            <p:nvPr/>
          </p:nvSpPr>
          <p:spPr>
            <a:xfrm>
              <a:off x="5002205" y="2410408"/>
              <a:ext cx="2152061" cy="2841654"/>
            </a:xfrm>
            <a:prstGeom prst="roundRect">
              <a:avLst>
                <a:gd name="adj" fmla="val 6380"/>
              </a:avLst>
            </a:prstGeom>
            <a:noFill/>
            <a:ln>
              <a:solidFill>
                <a:srgbClr val="475D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grpSp>
          <p:nvGrpSpPr>
            <p:cNvPr id="158" name="组合 17">
              <a:extLst>
                <a:ext uri="{FF2B5EF4-FFF2-40B4-BE49-F238E27FC236}">
                  <a16:creationId xmlns:a16="http://schemas.microsoft.com/office/drawing/2014/main" id="{D1E8FED9-F742-46AE-91AF-C73BC1AB58EC}"/>
                </a:ext>
              </a:extLst>
            </p:cNvPr>
            <p:cNvGrpSpPr/>
            <p:nvPr/>
          </p:nvGrpSpPr>
          <p:grpSpPr>
            <a:xfrm>
              <a:off x="5069156" y="2608358"/>
              <a:ext cx="2018156" cy="2109066"/>
              <a:chOff x="1473844" y="2195587"/>
              <a:chExt cx="2018156" cy="2109066"/>
            </a:xfrm>
          </p:grpSpPr>
          <p:sp>
            <p:nvSpPr>
              <p:cNvPr id="159" name="文本框 18">
                <a:extLst>
                  <a:ext uri="{FF2B5EF4-FFF2-40B4-BE49-F238E27FC236}">
                    <a16:creationId xmlns:a16="http://schemas.microsoft.com/office/drawing/2014/main" id="{A8DEFCF3-C9D7-49A0-93BD-67CA80692BA5}"/>
                  </a:ext>
                </a:extLst>
              </p:cNvPr>
              <p:cNvSpPr txBox="1"/>
              <p:nvPr/>
            </p:nvSpPr>
            <p:spPr>
              <a:xfrm>
                <a:off x="1532405" y="2614381"/>
                <a:ext cx="1816299" cy="321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2000"/>
                  </a:lnSpc>
                </a:pPr>
                <a:r>
                  <a:rPr lang="en-US" altLang="zh-CN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, </a:t>
                </a:r>
                <a:endPara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0" name="文本框 19">
                <a:extLst>
                  <a:ext uri="{FF2B5EF4-FFF2-40B4-BE49-F238E27FC236}">
                    <a16:creationId xmlns:a16="http://schemas.microsoft.com/office/drawing/2014/main" id="{D1395F69-85DB-4F6E-8100-E907815E3517}"/>
                  </a:ext>
                </a:extLst>
              </p:cNvPr>
              <p:cNvSpPr txBox="1"/>
              <p:nvPr/>
            </p:nvSpPr>
            <p:spPr>
              <a:xfrm>
                <a:off x="1473845" y="2827325"/>
                <a:ext cx="2018155" cy="1477328"/>
              </a:xfrm>
              <a:prstGeom prst="rect">
                <a:avLst/>
              </a:prstGeom>
              <a:noFill/>
              <a:ln w="19050">
                <a:solidFill>
                  <a:srgbClr val="30408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>
                    <a:cs typeface="+mn-ea"/>
                    <a:sym typeface="+mn-lt"/>
                  </a:rPr>
                  <a:t>초기 설계</a:t>
                </a:r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ko-KR" altLang="en-US" sz="1600" b="1" dirty="0" smtClean="0">
                    <a:cs typeface="+mn-ea"/>
                    <a:sym typeface="+mn-lt"/>
                  </a:rPr>
                  <a:t>프로젝트 </a:t>
                </a:r>
                <a:r>
                  <a:rPr lang="ko-KR" altLang="en-US" sz="1600" b="1" dirty="0" err="1" smtClean="0">
                    <a:cs typeface="+mn-ea"/>
                    <a:sym typeface="+mn-lt"/>
                  </a:rPr>
                  <a:t>백엔드</a:t>
                </a:r>
                <a:r>
                  <a:rPr lang="ko-KR" altLang="en-US" sz="1600" b="1" dirty="0" smtClean="0">
                    <a:cs typeface="+mn-ea"/>
                    <a:sym typeface="+mn-lt"/>
                  </a:rPr>
                  <a:t> 개발</a:t>
                </a:r>
                <a:endParaRPr lang="en-US" altLang="ko-KR" sz="1600" b="1" dirty="0" smtClean="0">
                  <a:cs typeface="+mn-ea"/>
                  <a:sym typeface="+mn-lt"/>
                </a:endParaRP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r>
                  <a:rPr lang="en-US" altLang="ko-KR" sz="1600" b="1" dirty="0" smtClean="0">
                    <a:cs typeface="+mn-ea"/>
                    <a:sym typeface="+mn-lt"/>
                  </a:rPr>
                  <a:t>PPT</a:t>
                </a:r>
              </a:p>
              <a:p>
                <a:pPr marL="171450" indent="-171450" algn="just">
                  <a:buFont typeface="Arial" panose="020B0604020202020204" pitchFamily="34" charset="0"/>
                  <a:buChar char="•"/>
                </a:pPr>
                <a:endParaRPr lang="zh-CN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61" name="文本框 20">
                <a:extLst>
                  <a:ext uri="{FF2B5EF4-FFF2-40B4-BE49-F238E27FC236}">
                    <a16:creationId xmlns:a16="http://schemas.microsoft.com/office/drawing/2014/main" id="{2B6416E0-B2EC-42B2-AD9C-0B6D1F8BF94A}"/>
                  </a:ext>
                </a:extLst>
              </p:cNvPr>
              <p:cNvSpPr txBox="1"/>
              <p:nvPr/>
            </p:nvSpPr>
            <p:spPr>
              <a:xfrm>
                <a:off x="1473844" y="2195587"/>
                <a:ext cx="2018155" cy="369332"/>
              </a:xfrm>
              <a:prstGeom prst="rect">
                <a:avLst/>
              </a:prstGeom>
              <a:solidFill>
                <a:srgbClr val="8BA2F0"/>
              </a:solidFill>
              <a:ln>
                <a:solidFill>
                  <a:srgbClr val="FF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 err="1" smtClean="0">
                    <a:cs typeface="+mn-ea"/>
                    <a:sym typeface="+mn-lt"/>
                  </a:rPr>
                  <a:t>조현빈</a:t>
                </a:r>
                <a:endParaRPr lang="zh-CN" altLang="en-US" b="1" dirty="0">
                  <a:cs typeface="+mn-ea"/>
                  <a:sym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34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4" grpId="0"/>
      <p:bldP spid="58" grpId="0"/>
      <p:bldP spid="61" grpId="0"/>
      <p:bldP spid="138" grpId="0" animBg="1"/>
      <p:bldP spid="1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518" y="602359"/>
            <a:ext cx="6025292" cy="60963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47386" y="4536489"/>
            <a:ext cx="5610688" cy="1757779"/>
          </a:xfrm>
          <a:prstGeom prst="rect">
            <a:avLst/>
          </a:prstGeom>
          <a:noFill/>
          <a:ln w="28575">
            <a:solidFill>
              <a:srgbClr val="8BA2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오른쪽 화살표 3"/>
          <p:cNvSpPr/>
          <p:nvPr/>
        </p:nvSpPr>
        <p:spPr>
          <a:xfrm>
            <a:off x="4616388" y="6294268"/>
            <a:ext cx="532661" cy="21306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69" y="2344077"/>
            <a:ext cx="112585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7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4" grpId="0" animBg="1"/>
      <p:bldP spid="4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366" y="729559"/>
            <a:ext cx="7065437" cy="5910937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7492752" y="1047565"/>
            <a:ext cx="15624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15052" y="1491449"/>
            <a:ext cx="630315" cy="461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366" y="168676"/>
            <a:ext cx="7065437" cy="66078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3806" y="1784412"/>
            <a:ext cx="6889072" cy="211706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63806" y="3941874"/>
            <a:ext cx="6889072" cy="2117067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7623" y="6058941"/>
            <a:ext cx="6815255" cy="65257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365" y="82353"/>
            <a:ext cx="7219087" cy="6694222"/>
          </a:xfrm>
          <a:prstGeom prst="rect">
            <a:avLst/>
          </a:prstGeom>
        </p:spPr>
      </p:pic>
      <p:sp>
        <p:nvSpPr>
          <p:cNvPr id="9" name="왼쪽 화살표 8"/>
          <p:cNvSpPr/>
          <p:nvPr/>
        </p:nvSpPr>
        <p:spPr>
          <a:xfrm>
            <a:off x="7590408" y="6058941"/>
            <a:ext cx="372862" cy="1376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918" y="5393"/>
            <a:ext cx="7930704" cy="677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5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5" grpId="0" animBg="1"/>
      <p:bldP spid="5" grpId="1" animBg="1"/>
      <p:bldP spid="19" grpId="0" animBg="1"/>
      <p:bldP spid="19" grpId="1" animBg="1"/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9" y="706774"/>
            <a:ext cx="8192264" cy="60278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29631" y="4287915"/>
            <a:ext cx="5202315" cy="994299"/>
          </a:xfrm>
          <a:prstGeom prst="rect">
            <a:avLst/>
          </a:prstGeom>
          <a:noFill/>
          <a:ln w="38100">
            <a:solidFill>
              <a:srgbClr val="475DBD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위쪽 화살표 4"/>
          <p:cNvSpPr/>
          <p:nvPr/>
        </p:nvSpPr>
        <p:spPr>
          <a:xfrm>
            <a:off x="7590408" y="5166804"/>
            <a:ext cx="266330" cy="399495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49" y="426829"/>
            <a:ext cx="8192264" cy="6336702"/>
          </a:xfrm>
          <a:prstGeom prst="rect">
            <a:avLst/>
          </a:prstGeom>
        </p:spPr>
      </p:pic>
      <p:sp>
        <p:nvSpPr>
          <p:cNvPr id="7" name="위쪽 화살표 6"/>
          <p:cNvSpPr/>
          <p:nvPr/>
        </p:nvSpPr>
        <p:spPr>
          <a:xfrm>
            <a:off x="6409678" y="2965142"/>
            <a:ext cx="257452" cy="3551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위쪽 화살표 18"/>
          <p:cNvSpPr/>
          <p:nvPr/>
        </p:nvSpPr>
        <p:spPr>
          <a:xfrm>
            <a:off x="8309499" y="2965142"/>
            <a:ext cx="257452" cy="3551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5" grpId="0" animBg="1"/>
      <p:bldP spid="7" grpId="0" animBg="1"/>
      <p:bldP spid="19" grpId="0" animBg="1"/>
      <p:bldP spid="19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057" y="97654"/>
            <a:ext cx="6684886" cy="66848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56" y="129398"/>
            <a:ext cx="6853561" cy="6653142"/>
          </a:xfrm>
          <a:prstGeom prst="rect">
            <a:avLst/>
          </a:prstGeom>
        </p:spPr>
      </p:pic>
      <p:sp>
        <p:nvSpPr>
          <p:cNvPr id="4" name="왼쪽 화살표 3"/>
          <p:cNvSpPr/>
          <p:nvPr/>
        </p:nvSpPr>
        <p:spPr>
          <a:xfrm>
            <a:off x="6178858" y="4838330"/>
            <a:ext cx="435006" cy="34622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249" y="1933595"/>
            <a:ext cx="9359449" cy="379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1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4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91" y="777857"/>
            <a:ext cx="8513731" cy="5853762"/>
          </a:xfrm>
          <a:prstGeom prst="rect">
            <a:avLst/>
          </a:prstGeom>
        </p:spPr>
      </p:pic>
      <p:sp>
        <p:nvSpPr>
          <p:cNvPr id="3" name="위쪽 화살표 2"/>
          <p:cNvSpPr/>
          <p:nvPr/>
        </p:nvSpPr>
        <p:spPr>
          <a:xfrm>
            <a:off x="8735627" y="3755254"/>
            <a:ext cx="248575" cy="372863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502" y="1120468"/>
            <a:ext cx="3581400" cy="12192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580" y="673441"/>
            <a:ext cx="8833150" cy="6100221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2698812" y="1376039"/>
            <a:ext cx="477618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86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9" y="1079413"/>
            <a:ext cx="9143493" cy="55033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19417" y="1216241"/>
            <a:ext cx="7696940" cy="129614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39918" y="2605338"/>
            <a:ext cx="8906754" cy="3430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위쪽 화살표 4"/>
          <p:cNvSpPr/>
          <p:nvPr/>
        </p:nvSpPr>
        <p:spPr>
          <a:xfrm>
            <a:off x="2760955" y="5965389"/>
            <a:ext cx="257452" cy="477054"/>
          </a:xfrm>
          <a:prstGeom prst="up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079" y="624614"/>
            <a:ext cx="10223386" cy="60801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079" y="2666269"/>
            <a:ext cx="10144125" cy="2057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079" y="2551969"/>
            <a:ext cx="10287000" cy="2171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079" y="1116322"/>
            <a:ext cx="1040094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9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3" grpId="1" animBg="1"/>
      <p:bldP spid="16" grpId="0" animBg="1"/>
      <p:bldP spid="16" grpId="1" animBg="1"/>
      <p:bldP spid="5" grpId="0" animBg="1"/>
      <p:bldP spid="5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FD0DDD1-0FE7-40C8-92AD-AB0056E2E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5145" y="3187147"/>
            <a:ext cx="812802" cy="10661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1A731A-BFF8-4841-8A90-FEF4D22A02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6435" y="2284691"/>
            <a:ext cx="944032" cy="58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AF05F90-2F4B-4895-A18D-031A3836CAE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62287" y="2189541"/>
            <a:ext cx="1244600" cy="7747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345A71-DD6A-4F6A-A7F8-257D321D84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9913" y="2494719"/>
            <a:ext cx="1066800" cy="10668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705E2F1-03D2-4F0C-8071-02EA83740AC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244" y="4837492"/>
            <a:ext cx="685800" cy="6159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AA0519D-A50C-4FD6-AA66-06E163056F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732" y="2224922"/>
            <a:ext cx="1588557" cy="983391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01CB8D36-5887-4BF2-8A90-17889F9D4C6D}"/>
              </a:ext>
            </a:extLst>
          </p:cNvPr>
          <p:cNvSpPr txBox="1"/>
          <p:nvPr/>
        </p:nvSpPr>
        <p:spPr>
          <a:xfrm>
            <a:off x="6400875" y="31961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Home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8DA2356-B966-49A6-961F-382B333E4821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A1710413-FEF1-4F1D-9D05-1818752FD0EE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B9348A8-9393-40FF-9A38-D1544CFF8108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16C18830-4915-42C8-A5A7-5523D460FC84}"/>
              </a:ext>
            </a:extLst>
          </p:cNvPr>
          <p:cNvSpPr txBox="1"/>
          <p:nvPr/>
        </p:nvSpPr>
        <p:spPr>
          <a:xfrm>
            <a:off x="9142552" y="31961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Portfolio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577076A-DF71-4338-B9F3-3562A415DE09}"/>
              </a:ext>
            </a:extLst>
          </p:cNvPr>
          <p:cNvSpPr txBox="1"/>
          <p:nvPr/>
        </p:nvSpPr>
        <p:spPr>
          <a:xfrm>
            <a:off x="10564688" y="31961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Contact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2168ED9-A1D0-462B-ADA9-98ABFB363BDA}"/>
              </a:ext>
            </a:extLst>
          </p:cNvPr>
          <p:cNvSpPr txBox="1"/>
          <p:nvPr/>
        </p:nvSpPr>
        <p:spPr>
          <a:xfrm>
            <a:off x="7707110" y="2284691"/>
            <a:ext cx="33970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spc="100" dirty="0">
                <a:solidFill>
                  <a:srgbClr val="304086"/>
                </a:solidFill>
                <a:cs typeface="+mn-ea"/>
                <a:sym typeface="+mn-lt"/>
              </a:rPr>
              <a:t>THANKS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C6590D9-53BC-4EBB-895B-AF8F09CE1CBE}"/>
              </a:ext>
            </a:extLst>
          </p:cNvPr>
          <p:cNvSpPr txBox="1"/>
          <p:nvPr/>
        </p:nvSpPr>
        <p:spPr>
          <a:xfrm>
            <a:off x="7707110" y="3249578"/>
            <a:ext cx="4141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spc="100" dirty="0">
                <a:solidFill>
                  <a:schemeClr val="bg1"/>
                </a:solidFill>
                <a:cs typeface="+mn-ea"/>
                <a:sym typeface="+mn-lt"/>
              </a:rPr>
              <a:t>Business Power Point</a:t>
            </a:r>
            <a:endParaRPr lang="zh-CN" altLang="en-US" sz="2000" spc="1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9AAD98E-82C2-49BA-BEE2-1AC27CC52D22}"/>
              </a:ext>
            </a:extLst>
          </p:cNvPr>
          <p:cNvSpPr txBox="1"/>
          <p:nvPr/>
        </p:nvSpPr>
        <p:spPr>
          <a:xfrm>
            <a:off x="7707111" y="4321645"/>
            <a:ext cx="357129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zh-CN" altLang="en-US" sz="1000" spc="100" dirty="0">
                <a:solidFill>
                  <a:schemeClr val="bg1"/>
                </a:solidFill>
                <a:cs typeface="+mn-ea"/>
                <a:sym typeface="+mn-lt"/>
              </a:rPr>
              <a:t>Work report refers to a comprehensive and systematic general inspection and evaluation of the work that has been done in a certain period of time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90A5EF50-B900-4869-9291-65F0F6761F2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32588" y="3873708"/>
            <a:ext cx="1281451" cy="269498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43F48DA3-29B2-4348-A36F-57CBCD500BD9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8665" y="4427361"/>
            <a:ext cx="271774" cy="3564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D85675-181D-441A-B53C-E539782A7AB6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464" y="3325522"/>
            <a:ext cx="1054139" cy="1800055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1889ED0-6348-49C9-82BB-AC9731E7ADE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"/>
          <a:stretch/>
        </p:blipFill>
        <p:spPr>
          <a:xfrm>
            <a:off x="-403820" y="1863576"/>
            <a:ext cx="7014634" cy="4495800"/>
          </a:xfrm>
          <a:custGeom>
            <a:avLst/>
            <a:gdLst>
              <a:gd name="connsiteX0" fmla="*/ 531804 w 7014634"/>
              <a:gd name="connsiteY0" fmla="*/ 3061758 h 4495800"/>
              <a:gd name="connsiteX1" fmla="*/ 531804 w 7014634"/>
              <a:gd name="connsiteY1" fmla="*/ 3434292 h 4495800"/>
              <a:gd name="connsiteX2" fmla="*/ 1217604 w 7014634"/>
              <a:gd name="connsiteY2" fmla="*/ 3434292 h 4495800"/>
              <a:gd name="connsiteX3" fmla="*/ 1217604 w 7014634"/>
              <a:gd name="connsiteY3" fmla="*/ 3061758 h 4495800"/>
              <a:gd name="connsiteX4" fmla="*/ 1196381 w 7014634"/>
              <a:gd name="connsiteY4" fmla="*/ 1323439 h 4495800"/>
              <a:gd name="connsiteX5" fmla="*/ 1196381 w 7014634"/>
              <a:gd name="connsiteY5" fmla="*/ 2973916 h 4495800"/>
              <a:gd name="connsiteX6" fmla="*/ 1489309 w 7014634"/>
              <a:gd name="connsiteY6" fmla="*/ 2973916 h 4495800"/>
              <a:gd name="connsiteX7" fmla="*/ 1831310 w 7014634"/>
              <a:gd name="connsiteY7" fmla="*/ 3340655 h 4495800"/>
              <a:gd name="connsiteX8" fmla="*/ 2224575 w 7014634"/>
              <a:gd name="connsiteY8" fmla="*/ 2973916 h 4495800"/>
              <a:gd name="connsiteX9" fmla="*/ 2261109 w 7014634"/>
              <a:gd name="connsiteY9" fmla="*/ 2973916 h 4495800"/>
              <a:gd name="connsiteX10" fmla="*/ 2261109 w 7014634"/>
              <a:gd name="connsiteY10" fmla="*/ 2939847 h 4495800"/>
              <a:gd name="connsiteX11" fmla="*/ 2294678 w 7014634"/>
              <a:gd name="connsiteY11" fmla="*/ 2908542 h 4495800"/>
              <a:gd name="connsiteX12" fmla="*/ 2261109 w 7014634"/>
              <a:gd name="connsiteY12" fmla="*/ 2907844 h 4495800"/>
              <a:gd name="connsiteX13" fmla="*/ 2261109 w 7014634"/>
              <a:gd name="connsiteY13" fmla="*/ 1323439 h 4495800"/>
              <a:gd name="connsiteX14" fmla="*/ 5452534 w 7014634"/>
              <a:gd name="connsiteY14" fmla="*/ 995892 h 4495800"/>
              <a:gd name="connsiteX15" fmla="*/ 5452534 w 7014634"/>
              <a:gd name="connsiteY15" fmla="*/ 2278592 h 4495800"/>
              <a:gd name="connsiteX16" fmla="*/ 6223001 w 7014634"/>
              <a:gd name="connsiteY16" fmla="*/ 2278592 h 4495800"/>
              <a:gd name="connsiteX17" fmla="*/ 6223001 w 7014634"/>
              <a:gd name="connsiteY17" fmla="*/ 995892 h 4495800"/>
              <a:gd name="connsiteX18" fmla="*/ 2481648 w 7014634"/>
              <a:gd name="connsiteY18" fmla="*/ 0 h 4495800"/>
              <a:gd name="connsiteX19" fmla="*/ 7014634 w 7014634"/>
              <a:gd name="connsiteY19" fmla="*/ 0 h 4495800"/>
              <a:gd name="connsiteX20" fmla="*/ 7014634 w 7014634"/>
              <a:gd name="connsiteY20" fmla="*/ 101600 h 4495800"/>
              <a:gd name="connsiteX21" fmla="*/ 6337300 w 7014634"/>
              <a:gd name="connsiteY21" fmla="*/ 101600 h 4495800"/>
              <a:gd name="connsiteX22" fmla="*/ 6337300 w 7014634"/>
              <a:gd name="connsiteY22" fmla="*/ 1244600 h 4495800"/>
              <a:gd name="connsiteX23" fmla="*/ 7014634 w 7014634"/>
              <a:gd name="connsiteY23" fmla="*/ 1244600 h 4495800"/>
              <a:gd name="connsiteX24" fmla="*/ 7014634 w 7014634"/>
              <a:gd name="connsiteY24" fmla="*/ 4495800 h 4495800"/>
              <a:gd name="connsiteX25" fmla="*/ 0 w 7014634"/>
              <a:gd name="connsiteY25" fmla="*/ 4495800 h 4495800"/>
              <a:gd name="connsiteX26" fmla="*/ 0 w 7014634"/>
              <a:gd name="connsiteY26" fmla="*/ 2319458 h 4495800"/>
              <a:gd name="connsiteX27" fmla="*/ 926626 w 7014634"/>
              <a:gd name="connsiteY27" fmla="*/ 2319458 h 4495800"/>
              <a:gd name="connsiteX28" fmla="*/ 926626 w 7014634"/>
              <a:gd name="connsiteY28" fmla="*/ 1307780 h 4495800"/>
              <a:gd name="connsiteX29" fmla="*/ 1195087 w 7014634"/>
              <a:gd name="connsiteY29" fmla="*/ 1307780 h 4495800"/>
              <a:gd name="connsiteX30" fmla="*/ 1195087 w 7014634"/>
              <a:gd name="connsiteY30" fmla="*/ 646487 h 4495800"/>
              <a:gd name="connsiteX31" fmla="*/ 2481648 w 7014634"/>
              <a:gd name="connsiteY31" fmla="*/ 646487 h 4495800"/>
              <a:gd name="connsiteX32" fmla="*/ 0 w 7014634"/>
              <a:gd name="connsiteY32" fmla="*/ 0 h 4495800"/>
              <a:gd name="connsiteX33" fmla="*/ 1009441 w 7014634"/>
              <a:gd name="connsiteY33" fmla="*/ 0 h 4495800"/>
              <a:gd name="connsiteX34" fmla="*/ 1009441 w 7014634"/>
              <a:gd name="connsiteY34" fmla="*/ 577397 h 4495800"/>
              <a:gd name="connsiteX35" fmla="*/ 195396 w 7014634"/>
              <a:gd name="connsiteY35" fmla="*/ 577397 h 4495800"/>
              <a:gd name="connsiteX36" fmla="*/ 195396 w 7014634"/>
              <a:gd name="connsiteY36" fmla="*/ 1070899 h 4495800"/>
              <a:gd name="connsiteX37" fmla="*/ 0 w 7014634"/>
              <a:gd name="connsiteY37" fmla="*/ 1070899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014634" h="4495800">
                <a:moveTo>
                  <a:pt x="531804" y="3061758"/>
                </a:moveTo>
                <a:lnTo>
                  <a:pt x="531804" y="3434292"/>
                </a:lnTo>
                <a:lnTo>
                  <a:pt x="1217604" y="3434292"/>
                </a:lnTo>
                <a:lnTo>
                  <a:pt x="1217604" y="3061758"/>
                </a:lnTo>
                <a:close/>
                <a:moveTo>
                  <a:pt x="1196381" y="1323439"/>
                </a:moveTo>
                <a:lnTo>
                  <a:pt x="1196381" y="2973916"/>
                </a:lnTo>
                <a:lnTo>
                  <a:pt x="1489309" y="2973916"/>
                </a:lnTo>
                <a:lnTo>
                  <a:pt x="1831310" y="3340655"/>
                </a:lnTo>
                <a:lnTo>
                  <a:pt x="2224575" y="2973916"/>
                </a:lnTo>
                <a:lnTo>
                  <a:pt x="2261109" y="2973916"/>
                </a:lnTo>
                <a:lnTo>
                  <a:pt x="2261109" y="2939847"/>
                </a:lnTo>
                <a:lnTo>
                  <a:pt x="2294678" y="2908542"/>
                </a:lnTo>
                <a:lnTo>
                  <a:pt x="2261109" y="2907844"/>
                </a:lnTo>
                <a:lnTo>
                  <a:pt x="2261109" y="1323439"/>
                </a:lnTo>
                <a:close/>
                <a:moveTo>
                  <a:pt x="5452534" y="995892"/>
                </a:moveTo>
                <a:lnTo>
                  <a:pt x="5452534" y="2278592"/>
                </a:lnTo>
                <a:lnTo>
                  <a:pt x="6223001" y="2278592"/>
                </a:lnTo>
                <a:lnTo>
                  <a:pt x="6223001" y="995892"/>
                </a:lnTo>
                <a:close/>
                <a:moveTo>
                  <a:pt x="2481648" y="0"/>
                </a:moveTo>
                <a:lnTo>
                  <a:pt x="7014634" y="0"/>
                </a:lnTo>
                <a:lnTo>
                  <a:pt x="7014634" y="101600"/>
                </a:lnTo>
                <a:lnTo>
                  <a:pt x="6337300" y="101600"/>
                </a:lnTo>
                <a:lnTo>
                  <a:pt x="6337300" y="1244600"/>
                </a:lnTo>
                <a:lnTo>
                  <a:pt x="7014634" y="1244600"/>
                </a:lnTo>
                <a:lnTo>
                  <a:pt x="7014634" y="4495800"/>
                </a:lnTo>
                <a:lnTo>
                  <a:pt x="0" y="4495800"/>
                </a:lnTo>
                <a:lnTo>
                  <a:pt x="0" y="2319458"/>
                </a:lnTo>
                <a:lnTo>
                  <a:pt x="926626" y="2319458"/>
                </a:lnTo>
                <a:lnTo>
                  <a:pt x="926626" y="1307780"/>
                </a:lnTo>
                <a:lnTo>
                  <a:pt x="1195087" y="1307780"/>
                </a:lnTo>
                <a:lnTo>
                  <a:pt x="1195087" y="646487"/>
                </a:lnTo>
                <a:lnTo>
                  <a:pt x="2481648" y="646487"/>
                </a:lnTo>
                <a:close/>
                <a:moveTo>
                  <a:pt x="0" y="0"/>
                </a:moveTo>
                <a:lnTo>
                  <a:pt x="1009441" y="0"/>
                </a:lnTo>
                <a:lnTo>
                  <a:pt x="1009441" y="577397"/>
                </a:lnTo>
                <a:lnTo>
                  <a:pt x="195396" y="577397"/>
                </a:lnTo>
                <a:lnTo>
                  <a:pt x="195396" y="1070899"/>
                </a:lnTo>
                <a:lnTo>
                  <a:pt x="0" y="1070899"/>
                </a:lnTo>
                <a:close/>
              </a:path>
            </a:pathLst>
          </a:cu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69A65F3-8A51-4764-8784-9793B7D235F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3053" y="4783844"/>
            <a:ext cx="822557" cy="111662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27BF523-3912-4305-912A-E98A96C13E5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61" y="4172472"/>
            <a:ext cx="1196891" cy="1800054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9FF43EBC-2EF8-4532-909C-C316C592B037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152" y="4837491"/>
            <a:ext cx="209983" cy="27543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918081-A54A-4761-9810-38EFEF05A766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136" y="5084473"/>
            <a:ext cx="509182" cy="148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>
            <a:extLst>
              <a:ext uri="{FF2B5EF4-FFF2-40B4-BE49-F238E27FC236}">
                <a16:creationId xmlns:a16="http://schemas.microsoft.com/office/drawing/2014/main" id="{F4144615-A72D-4C9B-A20E-E9153A808DD5}"/>
              </a:ext>
            </a:extLst>
          </p:cNvPr>
          <p:cNvSpPr/>
          <p:nvPr/>
        </p:nvSpPr>
        <p:spPr>
          <a:xfrm>
            <a:off x="0" y="0"/>
            <a:ext cx="6181602" cy="6857999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649629" y="628226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Home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391306" y="628226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813442" y="628226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Contact 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283F0C5-868C-4AED-830D-337E2E0447BB}"/>
              </a:ext>
            </a:extLst>
          </p:cNvPr>
          <p:cNvSpPr txBox="1"/>
          <p:nvPr/>
        </p:nvSpPr>
        <p:spPr>
          <a:xfrm>
            <a:off x="29186" y="1939930"/>
            <a:ext cx="6152416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기본적인 여행사 사이트 구현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구체적인 조건을 넣어 상품을 검색할 수 있도록 개발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사이트 관리자가 편하게 제어 할 수 있는 사이트 기능 개발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ts val="1500"/>
              </a:lnSpc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just">
              <a:lnSpc>
                <a:spcPts val="15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ts val="15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회원뿐만 아니라 비회원도 사용할 수 있도록 구현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ts val="1500"/>
              </a:lnSpc>
              <a:buFont typeface="Wingdings" panose="05000000000000000000" pitchFamily="2" charset="2"/>
              <a:buChar char="ü"/>
            </a:pP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ts val="1500"/>
              </a:lnSpc>
              <a:buFont typeface="Wingdings" panose="05000000000000000000" pitchFamily="2" charset="2"/>
              <a:buChar char="ü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marL="171450" indent="-171450" algn="just">
              <a:lnSpc>
                <a:spcPts val="1500"/>
              </a:lnSpc>
              <a:buFont typeface="Wingdings" panose="05000000000000000000" pitchFamily="2" charset="2"/>
              <a:buChar char="ü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필요한 정보만을 제공하도록 환경 구성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1A21170-83FE-4407-B4D5-581BC6714756}"/>
              </a:ext>
            </a:extLst>
          </p:cNvPr>
          <p:cNvSpPr txBox="1"/>
          <p:nvPr/>
        </p:nvSpPr>
        <p:spPr>
          <a:xfrm>
            <a:off x="735947" y="1143404"/>
            <a:ext cx="344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ko-KR" altLang="en-US" sz="3200" b="1" dirty="0" smtClean="0">
                <a:solidFill>
                  <a:srgbClr val="304086"/>
                </a:solidFill>
                <a:cs typeface="+mn-ea"/>
                <a:sym typeface="+mn-lt"/>
              </a:rPr>
              <a:t>구현 목표</a:t>
            </a:r>
            <a:endParaRPr lang="zh-CN" altLang="en-US" sz="3200" b="1" dirty="0">
              <a:solidFill>
                <a:srgbClr val="304086"/>
              </a:solidFill>
              <a:cs typeface="+mn-ea"/>
              <a:sym typeface="+mn-lt"/>
            </a:endParaRPr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C716FA8-ABBF-4694-80FB-8E758F7888BB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图片 47">
            <a:extLst>
              <a:ext uri="{FF2B5EF4-FFF2-40B4-BE49-F238E27FC236}">
                <a16:creationId xmlns:a16="http://schemas.microsoft.com/office/drawing/2014/main" id="{01889ED0-6348-49C9-82BB-AC9731E7AD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1"/>
          <a:stretch/>
        </p:blipFill>
        <p:spPr>
          <a:xfrm>
            <a:off x="5177366" y="1939930"/>
            <a:ext cx="7014634" cy="4495800"/>
          </a:xfrm>
          <a:custGeom>
            <a:avLst/>
            <a:gdLst>
              <a:gd name="connsiteX0" fmla="*/ 531804 w 7014634"/>
              <a:gd name="connsiteY0" fmla="*/ 3061758 h 4495800"/>
              <a:gd name="connsiteX1" fmla="*/ 531804 w 7014634"/>
              <a:gd name="connsiteY1" fmla="*/ 3434292 h 4495800"/>
              <a:gd name="connsiteX2" fmla="*/ 1217604 w 7014634"/>
              <a:gd name="connsiteY2" fmla="*/ 3434292 h 4495800"/>
              <a:gd name="connsiteX3" fmla="*/ 1217604 w 7014634"/>
              <a:gd name="connsiteY3" fmla="*/ 3061758 h 4495800"/>
              <a:gd name="connsiteX4" fmla="*/ 1196381 w 7014634"/>
              <a:gd name="connsiteY4" fmla="*/ 1323439 h 4495800"/>
              <a:gd name="connsiteX5" fmla="*/ 1196381 w 7014634"/>
              <a:gd name="connsiteY5" fmla="*/ 2973916 h 4495800"/>
              <a:gd name="connsiteX6" fmla="*/ 1489309 w 7014634"/>
              <a:gd name="connsiteY6" fmla="*/ 2973916 h 4495800"/>
              <a:gd name="connsiteX7" fmla="*/ 1831310 w 7014634"/>
              <a:gd name="connsiteY7" fmla="*/ 3340655 h 4495800"/>
              <a:gd name="connsiteX8" fmla="*/ 2224575 w 7014634"/>
              <a:gd name="connsiteY8" fmla="*/ 2973916 h 4495800"/>
              <a:gd name="connsiteX9" fmla="*/ 2261109 w 7014634"/>
              <a:gd name="connsiteY9" fmla="*/ 2973916 h 4495800"/>
              <a:gd name="connsiteX10" fmla="*/ 2261109 w 7014634"/>
              <a:gd name="connsiteY10" fmla="*/ 2939847 h 4495800"/>
              <a:gd name="connsiteX11" fmla="*/ 2294678 w 7014634"/>
              <a:gd name="connsiteY11" fmla="*/ 2908542 h 4495800"/>
              <a:gd name="connsiteX12" fmla="*/ 2261109 w 7014634"/>
              <a:gd name="connsiteY12" fmla="*/ 2907844 h 4495800"/>
              <a:gd name="connsiteX13" fmla="*/ 2261109 w 7014634"/>
              <a:gd name="connsiteY13" fmla="*/ 1323439 h 4495800"/>
              <a:gd name="connsiteX14" fmla="*/ 5452534 w 7014634"/>
              <a:gd name="connsiteY14" fmla="*/ 995892 h 4495800"/>
              <a:gd name="connsiteX15" fmla="*/ 5452534 w 7014634"/>
              <a:gd name="connsiteY15" fmla="*/ 2278592 h 4495800"/>
              <a:gd name="connsiteX16" fmla="*/ 6223001 w 7014634"/>
              <a:gd name="connsiteY16" fmla="*/ 2278592 h 4495800"/>
              <a:gd name="connsiteX17" fmla="*/ 6223001 w 7014634"/>
              <a:gd name="connsiteY17" fmla="*/ 995892 h 4495800"/>
              <a:gd name="connsiteX18" fmla="*/ 2481648 w 7014634"/>
              <a:gd name="connsiteY18" fmla="*/ 0 h 4495800"/>
              <a:gd name="connsiteX19" fmla="*/ 7014634 w 7014634"/>
              <a:gd name="connsiteY19" fmla="*/ 0 h 4495800"/>
              <a:gd name="connsiteX20" fmla="*/ 7014634 w 7014634"/>
              <a:gd name="connsiteY20" fmla="*/ 101600 h 4495800"/>
              <a:gd name="connsiteX21" fmla="*/ 6337300 w 7014634"/>
              <a:gd name="connsiteY21" fmla="*/ 101600 h 4495800"/>
              <a:gd name="connsiteX22" fmla="*/ 6337300 w 7014634"/>
              <a:gd name="connsiteY22" fmla="*/ 1244600 h 4495800"/>
              <a:gd name="connsiteX23" fmla="*/ 7014634 w 7014634"/>
              <a:gd name="connsiteY23" fmla="*/ 1244600 h 4495800"/>
              <a:gd name="connsiteX24" fmla="*/ 7014634 w 7014634"/>
              <a:gd name="connsiteY24" fmla="*/ 4495800 h 4495800"/>
              <a:gd name="connsiteX25" fmla="*/ 0 w 7014634"/>
              <a:gd name="connsiteY25" fmla="*/ 4495800 h 4495800"/>
              <a:gd name="connsiteX26" fmla="*/ 0 w 7014634"/>
              <a:gd name="connsiteY26" fmla="*/ 2319458 h 4495800"/>
              <a:gd name="connsiteX27" fmla="*/ 926626 w 7014634"/>
              <a:gd name="connsiteY27" fmla="*/ 2319458 h 4495800"/>
              <a:gd name="connsiteX28" fmla="*/ 926626 w 7014634"/>
              <a:gd name="connsiteY28" fmla="*/ 1307780 h 4495800"/>
              <a:gd name="connsiteX29" fmla="*/ 1195087 w 7014634"/>
              <a:gd name="connsiteY29" fmla="*/ 1307780 h 4495800"/>
              <a:gd name="connsiteX30" fmla="*/ 1195087 w 7014634"/>
              <a:gd name="connsiteY30" fmla="*/ 646487 h 4495800"/>
              <a:gd name="connsiteX31" fmla="*/ 2481648 w 7014634"/>
              <a:gd name="connsiteY31" fmla="*/ 646487 h 4495800"/>
              <a:gd name="connsiteX32" fmla="*/ 0 w 7014634"/>
              <a:gd name="connsiteY32" fmla="*/ 0 h 4495800"/>
              <a:gd name="connsiteX33" fmla="*/ 1009441 w 7014634"/>
              <a:gd name="connsiteY33" fmla="*/ 0 h 4495800"/>
              <a:gd name="connsiteX34" fmla="*/ 1009441 w 7014634"/>
              <a:gd name="connsiteY34" fmla="*/ 577397 h 4495800"/>
              <a:gd name="connsiteX35" fmla="*/ 195396 w 7014634"/>
              <a:gd name="connsiteY35" fmla="*/ 577397 h 4495800"/>
              <a:gd name="connsiteX36" fmla="*/ 195396 w 7014634"/>
              <a:gd name="connsiteY36" fmla="*/ 1070899 h 4495800"/>
              <a:gd name="connsiteX37" fmla="*/ 0 w 7014634"/>
              <a:gd name="connsiteY37" fmla="*/ 1070899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014634" h="4495800">
                <a:moveTo>
                  <a:pt x="531804" y="3061758"/>
                </a:moveTo>
                <a:lnTo>
                  <a:pt x="531804" y="3434292"/>
                </a:lnTo>
                <a:lnTo>
                  <a:pt x="1217604" y="3434292"/>
                </a:lnTo>
                <a:lnTo>
                  <a:pt x="1217604" y="3061758"/>
                </a:lnTo>
                <a:close/>
                <a:moveTo>
                  <a:pt x="1196381" y="1323439"/>
                </a:moveTo>
                <a:lnTo>
                  <a:pt x="1196381" y="2973916"/>
                </a:lnTo>
                <a:lnTo>
                  <a:pt x="1489309" y="2973916"/>
                </a:lnTo>
                <a:lnTo>
                  <a:pt x="1831310" y="3340655"/>
                </a:lnTo>
                <a:lnTo>
                  <a:pt x="2224575" y="2973916"/>
                </a:lnTo>
                <a:lnTo>
                  <a:pt x="2261109" y="2973916"/>
                </a:lnTo>
                <a:lnTo>
                  <a:pt x="2261109" y="2939847"/>
                </a:lnTo>
                <a:lnTo>
                  <a:pt x="2294678" y="2908542"/>
                </a:lnTo>
                <a:lnTo>
                  <a:pt x="2261109" y="2907844"/>
                </a:lnTo>
                <a:lnTo>
                  <a:pt x="2261109" y="1323439"/>
                </a:lnTo>
                <a:close/>
                <a:moveTo>
                  <a:pt x="5452534" y="995892"/>
                </a:moveTo>
                <a:lnTo>
                  <a:pt x="5452534" y="2278592"/>
                </a:lnTo>
                <a:lnTo>
                  <a:pt x="6223001" y="2278592"/>
                </a:lnTo>
                <a:lnTo>
                  <a:pt x="6223001" y="995892"/>
                </a:lnTo>
                <a:close/>
                <a:moveTo>
                  <a:pt x="2481648" y="0"/>
                </a:moveTo>
                <a:lnTo>
                  <a:pt x="7014634" y="0"/>
                </a:lnTo>
                <a:lnTo>
                  <a:pt x="7014634" y="101600"/>
                </a:lnTo>
                <a:lnTo>
                  <a:pt x="6337300" y="101600"/>
                </a:lnTo>
                <a:lnTo>
                  <a:pt x="6337300" y="1244600"/>
                </a:lnTo>
                <a:lnTo>
                  <a:pt x="7014634" y="1244600"/>
                </a:lnTo>
                <a:lnTo>
                  <a:pt x="7014634" y="4495800"/>
                </a:lnTo>
                <a:lnTo>
                  <a:pt x="0" y="4495800"/>
                </a:lnTo>
                <a:lnTo>
                  <a:pt x="0" y="2319458"/>
                </a:lnTo>
                <a:lnTo>
                  <a:pt x="926626" y="2319458"/>
                </a:lnTo>
                <a:lnTo>
                  <a:pt x="926626" y="1307780"/>
                </a:lnTo>
                <a:lnTo>
                  <a:pt x="1195087" y="1307780"/>
                </a:lnTo>
                <a:lnTo>
                  <a:pt x="1195087" y="646487"/>
                </a:lnTo>
                <a:lnTo>
                  <a:pt x="2481648" y="646487"/>
                </a:lnTo>
                <a:close/>
                <a:moveTo>
                  <a:pt x="0" y="0"/>
                </a:moveTo>
                <a:lnTo>
                  <a:pt x="1009441" y="0"/>
                </a:lnTo>
                <a:lnTo>
                  <a:pt x="1009441" y="577397"/>
                </a:lnTo>
                <a:lnTo>
                  <a:pt x="195396" y="577397"/>
                </a:lnTo>
                <a:lnTo>
                  <a:pt x="195396" y="1070899"/>
                </a:lnTo>
                <a:lnTo>
                  <a:pt x="0" y="1070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89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54" grpId="0"/>
      <p:bldP spid="58" grpId="0"/>
      <p:bldP spid="61" grpId="0"/>
      <p:bldP spid="62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4" name="표 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76194"/>
              </p:ext>
            </p:extLst>
          </p:nvPr>
        </p:nvGraphicFramePr>
        <p:xfrm>
          <a:off x="130405" y="703543"/>
          <a:ext cx="2461812" cy="3044668"/>
        </p:xfrm>
        <a:graphic>
          <a:graphicData uri="http://schemas.openxmlformats.org/drawingml/2006/table">
            <a:tbl>
              <a:tblPr firstRow="1" bandRow="1"/>
              <a:tblGrid>
                <a:gridCol w="2461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29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smtClean="0"/>
                        <a:t>Member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403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ko-KR" altLang="en-US" sz="1200" dirty="0" err="1" smtClean="0"/>
                        <a:t>회원번호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member_num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아이디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member_id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비밀번호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member_pw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이름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member_name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성별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member_gender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생년월일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member_birth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전화번호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member_phone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주소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member_address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상세주소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member_address_detail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이메일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member_email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탈퇴여부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member_leave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관리자여부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member_master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가입일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member_regdate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수정일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member_updatedate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en-US" altLang="ko-KR" sz="1200" baseline="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84099"/>
              </p:ext>
            </p:extLst>
          </p:nvPr>
        </p:nvGraphicFramePr>
        <p:xfrm>
          <a:off x="6126029" y="703003"/>
          <a:ext cx="2461812" cy="2764884"/>
        </p:xfrm>
        <a:graphic>
          <a:graphicData uri="http://schemas.openxmlformats.org/drawingml/2006/table">
            <a:tbl>
              <a:tblPr firstRow="1" bandRow="1"/>
              <a:tblGrid>
                <a:gridCol w="2461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26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smtClean="0"/>
                        <a:t>Product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21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ko-KR" altLang="en-US" sz="1200" dirty="0" err="1" smtClean="0"/>
                        <a:t>상품번호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product_num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en-US" altLang="ko-KR" sz="1200" baseline="0" dirty="0" smtClean="0"/>
                        <a:t> 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대륙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product_continent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나라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product_country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도시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product_city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상품이름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product_name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항공편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product_airplane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출발일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product_departure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도착일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product_arrive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기간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product_plan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성인가격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product_adult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소인가격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product_minor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잔여상품수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product_seat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153629"/>
              </p:ext>
            </p:extLst>
          </p:nvPr>
        </p:nvGraphicFramePr>
        <p:xfrm>
          <a:off x="3004258" y="703003"/>
          <a:ext cx="2461812" cy="2306935"/>
        </p:xfrm>
        <a:graphic>
          <a:graphicData uri="http://schemas.openxmlformats.org/drawingml/2006/table">
            <a:tbl>
              <a:tblPr firstRow="1" bandRow="1"/>
              <a:tblGrid>
                <a:gridCol w="2461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682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smtClean="0"/>
                        <a:t>Reservation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01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ko-KR" altLang="en-US" sz="1200" dirty="0" err="1" smtClean="0"/>
                        <a:t>예약번호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rev_num</a:t>
                      </a:r>
                      <a:r>
                        <a:rPr lang="en-US" altLang="ko-KR" sz="1200" dirty="0" smtClean="0"/>
                        <a:t>)</a:t>
                      </a:r>
                      <a:endParaRPr lang="en-US" altLang="ko-KR" sz="1200" baseline="0" dirty="0" smtClean="0"/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아이디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member_id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이름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rev_name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생년월일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rev_birth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전화번호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rev_phone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이메일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rev_email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상품번호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성인인원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rev_adult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소인인원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rev_minor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7" name="표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30571"/>
              </p:ext>
            </p:extLst>
          </p:nvPr>
        </p:nvGraphicFramePr>
        <p:xfrm>
          <a:off x="6245968" y="4069836"/>
          <a:ext cx="2461812" cy="2077844"/>
        </p:xfrm>
        <a:graphic>
          <a:graphicData uri="http://schemas.openxmlformats.org/drawingml/2006/table">
            <a:tbl>
              <a:tblPr firstRow="1" bandRow="1"/>
              <a:tblGrid>
                <a:gridCol w="2461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14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smtClean="0"/>
                        <a:t>QNA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256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글번호</a:t>
                      </a:r>
                      <a:r>
                        <a:rPr lang="en-US" altLang="ko-KR" sz="1200" baseline="0" dirty="0" smtClean="0"/>
                        <a:t>{</a:t>
                      </a:r>
                      <a:r>
                        <a:rPr lang="en-US" altLang="ko-KR" sz="1200" baseline="0" dirty="0" err="1" smtClean="0"/>
                        <a:t>qna_num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질문자번호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member_num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제목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qna_title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질문글</a:t>
                      </a:r>
                      <a:r>
                        <a:rPr lang="ko-KR" altLang="en-US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qna_question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답변자번호</a:t>
                      </a:r>
                      <a:r>
                        <a:rPr lang="ko-KR" altLang="en-US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master_num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답변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qna_answer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등록일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qna_regdate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답변자이름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qna_writer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825716"/>
              </p:ext>
            </p:extLst>
          </p:nvPr>
        </p:nvGraphicFramePr>
        <p:xfrm>
          <a:off x="3004258" y="4082387"/>
          <a:ext cx="2461812" cy="1656633"/>
        </p:xfrm>
        <a:graphic>
          <a:graphicData uri="http://schemas.openxmlformats.org/drawingml/2006/table">
            <a:tbl>
              <a:tblPr firstRow="1" bandRow="1"/>
              <a:tblGrid>
                <a:gridCol w="2461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23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smtClean="0"/>
                        <a:t>Notice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135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공지번호</a:t>
                      </a:r>
                      <a:r>
                        <a:rPr lang="en-US" altLang="ko-KR" sz="1200" baseline="0" dirty="0" smtClean="0"/>
                        <a:t>{</a:t>
                      </a:r>
                      <a:r>
                        <a:rPr lang="en-US" altLang="ko-KR" sz="1200" baseline="0" dirty="0" err="1" smtClean="0"/>
                        <a:t>notice_num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공지제목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notice_title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공지내용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notice_content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공지카테고리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notice_category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공지작성자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notice_writer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공지등록일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notice_regdate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827940"/>
              </p:ext>
            </p:extLst>
          </p:nvPr>
        </p:nvGraphicFramePr>
        <p:xfrm>
          <a:off x="3004258" y="5919928"/>
          <a:ext cx="2461812" cy="819867"/>
        </p:xfrm>
        <a:graphic>
          <a:graphicData uri="http://schemas.openxmlformats.org/drawingml/2006/table">
            <a:tbl>
              <a:tblPr firstRow="1" bandRow="1"/>
              <a:tblGrid>
                <a:gridCol w="2461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err="1" smtClean="0"/>
                        <a:t>Notice</a:t>
                      </a:r>
                      <a:r>
                        <a:rPr lang="en-US" altLang="ko-KR" sz="1600" baseline="0" dirty="0" err="1" smtClean="0"/>
                        <a:t>_File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공지번호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공지용첨부파일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notice_fileName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0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717262"/>
              </p:ext>
            </p:extLst>
          </p:nvPr>
        </p:nvGraphicFramePr>
        <p:xfrm>
          <a:off x="9247802" y="703003"/>
          <a:ext cx="2585489" cy="1528847"/>
        </p:xfrm>
        <a:graphic>
          <a:graphicData uri="http://schemas.openxmlformats.org/drawingml/2006/table">
            <a:tbl>
              <a:tblPr firstRow="1" bandRow="1"/>
              <a:tblGrid>
                <a:gridCol w="2585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69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smtClean="0"/>
                        <a:t>Reservation</a:t>
                      </a:r>
                      <a:r>
                        <a:rPr lang="en-US" altLang="ko-KR" sz="1600" baseline="0" dirty="0" smtClean="0"/>
                        <a:t> Detail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356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게시글번호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detail_num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상품번호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상품정보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detail_info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상품일정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detail_schedule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상품대표이미지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detail_title_image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상품조회수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detail_viewcnt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1" name="표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2427"/>
              </p:ext>
            </p:extLst>
          </p:nvPr>
        </p:nvGraphicFramePr>
        <p:xfrm>
          <a:off x="130405" y="4094206"/>
          <a:ext cx="2461812" cy="1271050"/>
        </p:xfrm>
        <a:graphic>
          <a:graphicData uri="http://schemas.openxmlformats.org/drawingml/2006/table">
            <a:tbl>
              <a:tblPr firstRow="1" bandRow="1"/>
              <a:tblGrid>
                <a:gridCol w="2461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1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smtClean="0"/>
                        <a:t>FAQ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8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글번호</a:t>
                      </a:r>
                      <a:r>
                        <a:rPr lang="en-US" altLang="ko-KR" sz="1200" baseline="0" dirty="0" smtClean="0"/>
                        <a:t>{</a:t>
                      </a:r>
                      <a:r>
                        <a:rPr lang="en-US" altLang="ko-KR" sz="1200" baseline="0" dirty="0" err="1" smtClean="0"/>
                        <a:t>notice_num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글제목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notice_title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글내용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notice_content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글카테고리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notice_category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888142"/>
              </p:ext>
            </p:extLst>
          </p:nvPr>
        </p:nvGraphicFramePr>
        <p:xfrm>
          <a:off x="9247801" y="2486382"/>
          <a:ext cx="2585489" cy="819867"/>
        </p:xfrm>
        <a:graphic>
          <a:graphicData uri="http://schemas.openxmlformats.org/drawingml/2006/table">
            <a:tbl>
              <a:tblPr firstRow="1" bandRow="1"/>
              <a:tblGrid>
                <a:gridCol w="2585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4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smtClean="0"/>
                        <a:t>Reservation</a:t>
                      </a:r>
                      <a:r>
                        <a:rPr lang="en-US" altLang="ko-KR" sz="1600" baseline="0" dirty="0" smtClean="0"/>
                        <a:t> File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CB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8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상품번호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product_num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상품용첨부파일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file_Name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3" name="표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394285"/>
              </p:ext>
            </p:extLst>
          </p:nvPr>
        </p:nvGraphicFramePr>
        <p:xfrm>
          <a:off x="9371478" y="4069836"/>
          <a:ext cx="2461812" cy="1271050"/>
        </p:xfrm>
        <a:graphic>
          <a:graphicData uri="http://schemas.openxmlformats.org/drawingml/2006/table">
            <a:tbl>
              <a:tblPr firstRow="1" bandRow="1"/>
              <a:tblGrid>
                <a:gridCol w="2461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41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1600" dirty="0" smtClean="0"/>
                        <a:t>QNA ANSWER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87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답변번호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comment_num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질문글번호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qna_num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smtClean="0"/>
                        <a:t>답변(</a:t>
                      </a:r>
                      <a:r>
                        <a:rPr lang="en-US" altLang="ko-KR" sz="1200" baseline="0" dirty="0" err="1" smtClean="0"/>
                        <a:t>qna_answer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algn="l" latinLnBrk="1">
                        <a:defRPr/>
                      </a:pPr>
                      <a:r>
                        <a:rPr lang="ko-KR" altLang="en-US" sz="1200" baseline="0" dirty="0" err="1" smtClean="0"/>
                        <a:t>답변작성자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en-US" altLang="ko-KR" sz="1200" baseline="0" dirty="0" err="1" smtClean="0"/>
                        <a:t>comment_writer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64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7ED6640-C84A-48F5-8B85-019DEAF3B4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176" y="3010975"/>
            <a:ext cx="1163627" cy="2447189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4523577C-00A1-4E9F-808F-E3E7CFBC4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7467" y="4674933"/>
            <a:ext cx="1697518" cy="289869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400875" y="31961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142552" y="31961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564688" y="31961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Contact 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641379BA-2A03-4710-94D4-A9FEF7B272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648" y="466894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4DFADA85-4599-4709-BA0B-D7204684EE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402846" y="3910631"/>
            <a:ext cx="1069701" cy="18266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43CBB610-F6F7-4AB0-9E26-8124B37AB2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8501" y="3912539"/>
            <a:ext cx="1069701" cy="18266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483D02FA-E868-410A-94FF-73F48E8A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00" y="4674933"/>
            <a:ext cx="1697518" cy="2898692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6E782140-0AEE-43DD-B022-F957683A61B9}"/>
              </a:ext>
            </a:extLst>
          </p:cNvPr>
          <p:cNvSpPr txBox="1"/>
          <p:nvPr/>
        </p:nvSpPr>
        <p:spPr>
          <a:xfrm>
            <a:off x="3527682" y="2547212"/>
            <a:ext cx="526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개 발 일 정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B180A8-F03C-4E54-ADFA-8F329981E5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443" y="3685549"/>
            <a:ext cx="1588557" cy="9833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7D9238A-7563-444C-A4A5-F0DF8FB164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471" y="3777396"/>
            <a:ext cx="990769" cy="6133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78085B-26D4-464B-A193-7DCFE57E8C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770" y="4985625"/>
            <a:ext cx="509182" cy="14842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13E7444-7493-4F5C-9D75-99112C7480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701" y="5458164"/>
            <a:ext cx="784295" cy="1028752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8C89DAEF-EADC-4A92-AB4A-FF0A3B52C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748" y="5458164"/>
            <a:ext cx="411027" cy="53914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E6E32F32-BFBB-4E8A-A7E8-3FF1793159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423" y="5965693"/>
            <a:ext cx="509182" cy="66788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285D31B8-A98B-4488-8281-8147108BAF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532" y="4594014"/>
            <a:ext cx="509182" cy="14842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7AE22D6-BD8D-4726-8074-D8BC1BB482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608309" y="5621609"/>
            <a:ext cx="517023" cy="70186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cs typeface="+mn-ea"/>
                  <a:sym typeface="+mn-lt"/>
                </a:rPr>
                <a:t>02</a:t>
              </a:r>
              <a:endParaRPr lang="zh-CN" altLang="en-US" sz="6000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447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DB4762B-1907-43B5-97FF-F44789BDE134}"/>
              </a:ext>
            </a:extLst>
          </p:cNvPr>
          <p:cNvSpPr/>
          <p:nvPr/>
        </p:nvSpPr>
        <p:spPr>
          <a:xfrm>
            <a:off x="0" y="3901479"/>
            <a:ext cx="12192000" cy="2956520"/>
          </a:xfrm>
          <a:prstGeom prst="rect">
            <a:avLst/>
          </a:prstGeom>
          <a:gradFill flip="none" rotWithShape="1">
            <a:gsLst>
              <a:gs pos="0">
                <a:srgbClr val="8BA2F0"/>
              </a:gs>
              <a:gs pos="100000">
                <a:srgbClr val="AACBFE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F0502020204030204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49F527E-BE3A-442C-82F5-232B3580E62B}"/>
              </a:ext>
            </a:extLst>
          </p:cNvPr>
          <p:cNvCxnSpPr>
            <a:cxnSpLocks/>
          </p:cNvCxnSpPr>
          <p:nvPr/>
        </p:nvCxnSpPr>
        <p:spPr>
          <a:xfrm>
            <a:off x="4446517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EEA7B3A-5D5B-45F2-9986-8CD12EE78FC7}"/>
              </a:ext>
            </a:extLst>
          </p:cNvPr>
          <p:cNvCxnSpPr>
            <a:cxnSpLocks/>
          </p:cNvCxnSpPr>
          <p:nvPr/>
        </p:nvCxnSpPr>
        <p:spPr>
          <a:xfrm>
            <a:off x="8044080" y="4435068"/>
            <a:ext cx="0" cy="148486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9C8376D2-D932-4D54-A762-9526B1144217}"/>
              </a:ext>
            </a:extLst>
          </p:cNvPr>
          <p:cNvCxnSpPr/>
          <p:nvPr/>
        </p:nvCxnSpPr>
        <p:spPr>
          <a:xfrm>
            <a:off x="6898587" y="448470"/>
            <a:ext cx="4698432" cy="0"/>
          </a:xfrm>
          <a:prstGeom prst="line">
            <a:avLst/>
          </a:prstGeom>
          <a:ln>
            <a:solidFill>
              <a:srgbClr val="304086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1" y="911671"/>
            <a:ext cx="11145793" cy="556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2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BA2F0"/>
            </a:gs>
            <a:gs pos="100000">
              <a:srgbClr val="AACBFE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7ED6640-C84A-48F5-8B85-019DEAF3B4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5176" y="3010975"/>
            <a:ext cx="1163627" cy="2447189"/>
          </a:xfrm>
          <a:prstGeom prst="rect">
            <a:avLst/>
          </a:prstGeom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43F7531B-8F8D-45D5-A9A4-3B462201E780}"/>
              </a:ext>
            </a:extLst>
          </p:cNvPr>
          <p:cNvGrpSpPr/>
          <p:nvPr/>
        </p:nvGrpSpPr>
        <p:grpSpPr>
          <a:xfrm>
            <a:off x="660106" y="294582"/>
            <a:ext cx="2653830" cy="307777"/>
            <a:chOff x="632295" y="294582"/>
            <a:chExt cx="2653830" cy="307777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FD6C13E-6332-4A8E-B338-B8093C9FD30D}"/>
                </a:ext>
              </a:extLst>
            </p:cNvPr>
            <p:cNvSpPr/>
            <p:nvPr/>
          </p:nvSpPr>
          <p:spPr>
            <a:xfrm>
              <a:off x="1333500" y="294582"/>
              <a:ext cx="1952625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3CEAA337-A68B-421A-9785-10F5F9E66EB2}"/>
                </a:ext>
              </a:extLst>
            </p:cNvPr>
            <p:cNvGrpSpPr/>
            <p:nvPr/>
          </p:nvGrpSpPr>
          <p:grpSpPr>
            <a:xfrm>
              <a:off x="1456438" y="365664"/>
              <a:ext cx="155669" cy="165612"/>
              <a:chOff x="1423100" y="355337"/>
              <a:chExt cx="155669" cy="165612"/>
            </a:xfrm>
          </p:grpSpPr>
          <p:sp>
            <p:nvSpPr>
              <p:cNvPr id="46" name="圆: 空心 45">
                <a:extLst>
                  <a:ext uri="{FF2B5EF4-FFF2-40B4-BE49-F238E27FC236}">
                    <a16:creationId xmlns:a16="http://schemas.microsoft.com/office/drawing/2014/main" id="{74E3052A-08F5-4C01-814B-540517D44434}"/>
                  </a:ext>
                </a:extLst>
              </p:cNvPr>
              <p:cNvSpPr/>
              <p:nvPr/>
            </p:nvSpPr>
            <p:spPr>
              <a:xfrm>
                <a:off x="1423100" y="355337"/>
                <a:ext cx="122331" cy="122331"/>
              </a:xfrm>
              <a:prstGeom prst="donut">
                <a:avLst>
                  <a:gd name="adj" fmla="val 1245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3C048B4D-15F1-40CD-B263-B63838B6976B}"/>
                  </a:ext>
                </a:extLst>
              </p:cNvPr>
              <p:cNvCxnSpPr>
                <a:cxnSpLocks/>
                <a:stCxn id="46" idx="5"/>
              </p:cNvCxnSpPr>
              <p:nvPr/>
            </p:nvCxnSpPr>
            <p:spPr>
              <a:xfrm>
                <a:off x="1527516" y="459753"/>
                <a:ext cx="51253" cy="61196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6D6EDE8-E7D1-4555-B57C-E1E567FBAAA9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378081"/>
              <a:ext cx="213596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C8AEA6-541E-4E72-877B-74553C63672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448470"/>
              <a:ext cx="151683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F6D1470-A4FC-4CAB-A6E1-136F96E83DCA}"/>
                </a:ext>
              </a:extLst>
            </p:cNvPr>
            <p:cNvCxnSpPr>
              <a:cxnSpLocks/>
            </p:cNvCxnSpPr>
            <p:nvPr/>
          </p:nvCxnSpPr>
          <p:spPr>
            <a:xfrm>
              <a:off x="632295" y="518859"/>
              <a:ext cx="106798" cy="0"/>
            </a:xfrm>
            <a:prstGeom prst="line">
              <a:avLst/>
            </a:prstGeom>
            <a:ln w="19050" cap="rnd">
              <a:solidFill>
                <a:srgbClr val="3040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图片 48">
            <a:extLst>
              <a:ext uri="{FF2B5EF4-FFF2-40B4-BE49-F238E27FC236}">
                <a16:creationId xmlns:a16="http://schemas.microsoft.com/office/drawing/2014/main" id="{4523577C-00A1-4E9F-808F-E3E7CFBC4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147467" y="4674933"/>
            <a:ext cx="1697518" cy="2898692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9E09DDB9-55CD-4CFF-A755-43C07D52273D}"/>
              </a:ext>
            </a:extLst>
          </p:cNvPr>
          <p:cNvSpPr txBox="1"/>
          <p:nvPr/>
        </p:nvSpPr>
        <p:spPr>
          <a:xfrm>
            <a:off x="6400875" y="31961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Home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09FBB909-2535-4D58-8878-69D5ABD0B2FE}"/>
              </a:ext>
            </a:extLst>
          </p:cNvPr>
          <p:cNvGrpSpPr/>
          <p:nvPr/>
        </p:nvGrpSpPr>
        <p:grpSpPr>
          <a:xfrm>
            <a:off x="7493834" y="319618"/>
            <a:ext cx="1299872" cy="331501"/>
            <a:chOff x="7493834" y="319618"/>
            <a:chExt cx="1299872" cy="331501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14E61EAF-AED9-41D7-A1ED-CCE2923F0320}"/>
                </a:ext>
              </a:extLst>
            </p:cNvPr>
            <p:cNvSpPr/>
            <p:nvPr/>
          </p:nvSpPr>
          <p:spPr>
            <a:xfrm>
              <a:off x="7493834" y="343342"/>
              <a:ext cx="1299872" cy="307777"/>
            </a:xfrm>
            <a:prstGeom prst="roundRect">
              <a:avLst>
                <a:gd name="adj" fmla="val 50000"/>
              </a:avLst>
            </a:pr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27AF219-FCB3-41EF-AF97-223B58988EEA}"/>
                </a:ext>
              </a:extLst>
            </p:cNvPr>
            <p:cNvSpPr txBox="1"/>
            <p:nvPr/>
          </p:nvSpPr>
          <p:spPr>
            <a:xfrm>
              <a:off x="7580956" y="3196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100" dirty="0">
                  <a:solidFill>
                    <a:schemeClr val="bg1"/>
                  </a:solidFill>
                  <a:cs typeface="+mn-ea"/>
                  <a:sym typeface="+mn-lt"/>
                </a:rPr>
                <a:t>About Us </a:t>
              </a:r>
            </a:p>
          </p:txBody>
        </p:sp>
      </p:grpSp>
      <p:sp>
        <p:nvSpPr>
          <p:cNvPr id="58" name="文本框 57">
            <a:extLst>
              <a:ext uri="{FF2B5EF4-FFF2-40B4-BE49-F238E27FC236}">
                <a16:creationId xmlns:a16="http://schemas.microsoft.com/office/drawing/2014/main" id="{7C203411-A592-4A13-9CDE-BA1EE0AA9A78}"/>
              </a:ext>
            </a:extLst>
          </p:cNvPr>
          <p:cNvSpPr txBox="1"/>
          <p:nvPr/>
        </p:nvSpPr>
        <p:spPr>
          <a:xfrm>
            <a:off x="9142552" y="319618"/>
            <a:ext cx="1045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Portfolio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840A1167-A006-4F2D-90BD-D71D147ABB50}"/>
              </a:ext>
            </a:extLst>
          </p:cNvPr>
          <p:cNvSpPr txBox="1"/>
          <p:nvPr/>
        </p:nvSpPr>
        <p:spPr>
          <a:xfrm>
            <a:off x="10564688" y="319618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pc="100" dirty="0">
                <a:solidFill>
                  <a:schemeClr val="bg1"/>
                </a:solidFill>
                <a:cs typeface="+mn-ea"/>
                <a:sym typeface="+mn-lt"/>
              </a:rPr>
              <a:t>Contact </a:t>
            </a:r>
          </a:p>
        </p:txBody>
      </p:sp>
      <p:pic>
        <p:nvPicPr>
          <p:cNvPr id="83" name="图片 82">
            <a:extLst>
              <a:ext uri="{FF2B5EF4-FFF2-40B4-BE49-F238E27FC236}">
                <a16:creationId xmlns:a16="http://schemas.microsoft.com/office/drawing/2014/main" id="{641379BA-2A03-4710-94D4-A9FEF7B272C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5648" y="4668940"/>
            <a:ext cx="2505308" cy="2476453"/>
          </a:xfrm>
          <a:custGeom>
            <a:avLst/>
            <a:gdLst>
              <a:gd name="connsiteX0" fmla="*/ 22170 w 6635038"/>
              <a:gd name="connsiteY0" fmla="*/ 0 h 6558619"/>
              <a:gd name="connsiteX1" fmla="*/ 2031225 w 6635038"/>
              <a:gd name="connsiteY1" fmla="*/ 0 h 6558619"/>
              <a:gd name="connsiteX2" fmla="*/ 2031225 w 6635038"/>
              <a:gd name="connsiteY2" fmla="*/ 546160 h 6558619"/>
              <a:gd name="connsiteX3" fmla="*/ 2304331 w 6635038"/>
              <a:gd name="connsiteY3" fmla="*/ 546160 h 6558619"/>
              <a:gd name="connsiteX4" fmla="*/ 1657004 w 6635038"/>
              <a:gd name="connsiteY4" fmla="*/ 729658 h 6558619"/>
              <a:gd name="connsiteX5" fmla="*/ 2275036 w 6635038"/>
              <a:gd name="connsiteY5" fmla="*/ 1845877 h 6558619"/>
              <a:gd name="connsiteX6" fmla="*/ 2140041 w 6635038"/>
              <a:gd name="connsiteY6" fmla="*/ 1787410 h 6558619"/>
              <a:gd name="connsiteX7" fmla="*/ 2538919 w 6635038"/>
              <a:gd name="connsiteY7" fmla="*/ 2795772 h 6558619"/>
              <a:gd name="connsiteX8" fmla="*/ 2653937 w 6635038"/>
              <a:gd name="connsiteY8" fmla="*/ 2530206 h 6558619"/>
              <a:gd name="connsiteX9" fmla="*/ 2930079 w 6635038"/>
              <a:gd name="connsiteY9" fmla="*/ 3028942 h 6558619"/>
              <a:gd name="connsiteX10" fmla="*/ 2929486 w 6635038"/>
              <a:gd name="connsiteY10" fmla="*/ 368947 h 6558619"/>
              <a:gd name="connsiteX11" fmla="*/ 2919832 w 6635038"/>
              <a:gd name="connsiteY11" fmla="*/ 371684 h 6558619"/>
              <a:gd name="connsiteX12" fmla="*/ 2919832 w 6635038"/>
              <a:gd name="connsiteY12" fmla="*/ 0 h 6558619"/>
              <a:gd name="connsiteX13" fmla="*/ 4209797 w 6635038"/>
              <a:gd name="connsiteY13" fmla="*/ 0 h 6558619"/>
              <a:gd name="connsiteX14" fmla="*/ 4209797 w 6635038"/>
              <a:gd name="connsiteY14" fmla="*/ 2958206 h 6558619"/>
              <a:gd name="connsiteX15" fmla="*/ 4356196 w 6635038"/>
              <a:gd name="connsiteY15" fmla="*/ 2958206 h 6558619"/>
              <a:gd name="connsiteX16" fmla="*/ 4356196 w 6635038"/>
              <a:gd name="connsiteY16" fmla="*/ 3324084 h 6558619"/>
              <a:gd name="connsiteX17" fmla="*/ 5480178 w 6635038"/>
              <a:gd name="connsiteY17" fmla="*/ 3324084 h 6558619"/>
              <a:gd name="connsiteX18" fmla="*/ 5480178 w 6635038"/>
              <a:gd name="connsiteY18" fmla="*/ 2958206 h 6558619"/>
              <a:gd name="connsiteX19" fmla="*/ 6635038 w 6635038"/>
              <a:gd name="connsiteY19" fmla="*/ 2958206 h 6558619"/>
              <a:gd name="connsiteX20" fmla="*/ 6635038 w 6635038"/>
              <a:gd name="connsiteY20" fmla="*/ 6558619 h 6558619"/>
              <a:gd name="connsiteX21" fmla="*/ 0 w 6635038"/>
              <a:gd name="connsiteY21" fmla="*/ 6558619 h 6558619"/>
              <a:gd name="connsiteX22" fmla="*/ 0 w 6635038"/>
              <a:gd name="connsiteY22" fmla="*/ 943116 h 6558619"/>
              <a:gd name="connsiteX23" fmla="*/ 22170 w 6635038"/>
              <a:gd name="connsiteY23" fmla="*/ 943116 h 655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635038" h="6558619">
                <a:moveTo>
                  <a:pt x="22170" y="0"/>
                </a:moveTo>
                <a:lnTo>
                  <a:pt x="2031225" y="0"/>
                </a:lnTo>
                <a:lnTo>
                  <a:pt x="2031225" y="546160"/>
                </a:lnTo>
                <a:lnTo>
                  <a:pt x="2304331" y="546160"/>
                </a:lnTo>
                <a:lnTo>
                  <a:pt x="1657004" y="729658"/>
                </a:lnTo>
                <a:lnTo>
                  <a:pt x="2275036" y="1845877"/>
                </a:lnTo>
                <a:lnTo>
                  <a:pt x="2140041" y="1787410"/>
                </a:lnTo>
                <a:lnTo>
                  <a:pt x="2538919" y="2795772"/>
                </a:lnTo>
                <a:lnTo>
                  <a:pt x="2653937" y="2530206"/>
                </a:lnTo>
                <a:lnTo>
                  <a:pt x="2930079" y="3028942"/>
                </a:lnTo>
                <a:lnTo>
                  <a:pt x="2929486" y="368947"/>
                </a:lnTo>
                <a:lnTo>
                  <a:pt x="2919832" y="371684"/>
                </a:lnTo>
                <a:lnTo>
                  <a:pt x="2919832" y="0"/>
                </a:lnTo>
                <a:lnTo>
                  <a:pt x="4209797" y="0"/>
                </a:lnTo>
                <a:lnTo>
                  <a:pt x="4209797" y="2958206"/>
                </a:lnTo>
                <a:lnTo>
                  <a:pt x="4356196" y="2958206"/>
                </a:lnTo>
                <a:lnTo>
                  <a:pt x="4356196" y="3324084"/>
                </a:lnTo>
                <a:lnTo>
                  <a:pt x="5480178" y="3324084"/>
                </a:lnTo>
                <a:lnTo>
                  <a:pt x="5480178" y="2958206"/>
                </a:lnTo>
                <a:lnTo>
                  <a:pt x="6635038" y="2958206"/>
                </a:lnTo>
                <a:lnTo>
                  <a:pt x="6635038" y="6558619"/>
                </a:lnTo>
                <a:lnTo>
                  <a:pt x="0" y="6558619"/>
                </a:lnTo>
                <a:lnTo>
                  <a:pt x="0" y="943116"/>
                </a:lnTo>
                <a:lnTo>
                  <a:pt x="22170" y="943116"/>
                </a:lnTo>
                <a:close/>
              </a:path>
            </a:pathLst>
          </a:cu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4DFADA85-4599-4709-BA0B-D7204684EEC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3402846" y="3910631"/>
            <a:ext cx="1069701" cy="1826627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43CBB610-F6F7-4AB0-9E26-8124B37AB26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8501" y="3912539"/>
            <a:ext cx="1069701" cy="1826627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483D02FA-E868-410A-94FF-73F48E8A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75600" y="4674933"/>
            <a:ext cx="1697518" cy="2898692"/>
          </a:xfrm>
          <a:prstGeom prst="rect">
            <a:avLst/>
          </a:prstGeom>
        </p:spPr>
      </p:pic>
      <p:sp>
        <p:nvSpPr>
          <p:cNvPr id="88" name="文本框 87">
            <a:extLst>
              <a:ext uri="{FF2B5EF4-FFF2-40B4-BE49-F238E27FC236}">
                <a16:creationId xmlns:a16="http://schemas.microsoft.com/office/drawing/2014/main" id="{6E782140-0AEE-43DD-B022-F957683A61B9}"/>
              </a:ext>
            </a:extLst>
          </p:cNvPr>
          <p:cNvSpPr txBox="1"/>
          <p:nvPr/>
        </p:nvSpPr>
        <p:spPr>
          <a:xfrm>
            <a:off x="3527682" y="2547212"/>
            <a:ext cx="526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4000" dirty="0" smtClean="0">
                <a:solidFill>
                  <a:schemeClr val="bg1"/>
                </a:solidFill>
                <a:cs typeface="+mn-ea"/>
                <a:sym typeface="+mn-lt"/>
              </a:rPr>
              <a:t>프로젝트 기능</a:t>
            </a:r>
            <a:endParaRPr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5EB180A8-F03C-4E54-ADFA-8F329981E5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443" y="3685549"/>
            <a:ext cx="1588557" cy="9833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7D9238A-7563-444C-A4A5-F0DF8FB164A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24471" y="3777396"/>
            <a:ext cx="990769" cy="61333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C78085B-26D4-464B-A193-7DCFE57E8CD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770" y="4985625"/>
            <a:ext cx="509182" cy="148421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13E7444-7493-4F5C-9D75-99112C7480E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5701" y="5458164"/>
            <a:ext cx="784295" cy="1028752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8C89DAEF-EADC-4A92-AB4A-FF0A3B52C25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60748" y="5458164"/>
            <a:ext cx="411027" cy="539140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E6E32F32-BFBB-4E8A-A7E8-3FF17931594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423" y="5965693"/>
            <a:ext cx="509182" cy="667889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285D31B8-A98B-4488-8281-8147108BAF2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5532" y="4594014"/>
            <a:ext cx="509182" cy="14842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7AE22D6-BD8D-4726-8074-D8BC1BB4828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608309" y="5621609"/>
            <a:ext cx="517023" cy="701862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9369311E-A78E-4861-9690-E37288FFD92B}"/>
              </a:ext>
            </a:extLst>
          </p:cNvPr>
          <p:cNvGrpSpPr/>
          <p:nvPr/>
        </p:nvGrpSpPr>
        <p:grpSpPr>
          <a:xfrm>
            <a:off x="5056396" y="1480050"/>
            <a:ext cx="1740999" cy="1015663"/>
            <a:chOff x="5056396" y="1480050"/>
            <a:chExt cx="1740999" cy="1015663"/>
          </a:xfrm>
        </p:grpSpPr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6834B238-E8AD-4B01-910A-ED48F136DA67}"/>
                </a:ext>
              </a:extLst>
            </p:cNvPr>
            <p:cNvSpPr txBox="1"/>
            <p:nvPr/>
          </p:nvSpPr>
          <p:spPr>
            <a:xfrm>
              <a:off x="5523993" y="1480050"/>
              <a:ext cx="12734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0" dirty="0">
                  <a:solidFill>
                    <a:srgbClr val="304086"/>
                  </a:solidFill>
                  <a:cs typeface="+mn-ea"/>
                  <a:sym typeface="+mn-lt"/>
                </a:rPr>
                <a:t>03</a:t>
              </a:r>
              <a:endParaRPr lang="zh-CN" altLang="en-US" sz="6000" dirty="0">
                <a:solidFill>
                  <a:srgbClr val="304086"/>
                </a:solidFill>
                <a:cs typeface="+mn-ea"/>
                <a:sym typeface="+mn-lt"/>
              </a:endParaRPr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15E2C948-21BE-43FF-9621-D2BBA2801DA5}"/>
                </a:ext>
              </a:extLst>
            </p:cNvPr>
            <p:cNvSpPr/>
            <p:nvPr/>
          </p:nvSpPr>
          <p:spPr>
            <a:xfrm rot="5400000">
              <a:off x="5036910" y="1931805"/>
              <a:ext cx="322893" cy="283922"/>
            </a:xfrm>
            <a:custGeom>
              <a:avLst/>
              <a:gdLst>
                <a:gd name="connsiteX0" fmla="*/ 0 w 2761802"/>
                <a:gd name="connsiteY0" fmla="*/ 2231611 h 2428472"/>
                <a:gd name="connsiteX1" fmla="*/ 4179 w 2761802"/>
                <a:gd name="connsiteY1" fmla="*/ 2190147 h 2428472"/>
                <a:gd name="connsiteX2" fmla="*/ 8183 w 2761802"/>
                <a:gd name="connsiteY2" fmla="*/ 2177249 h 2428472"/>
                <a:gd name="connsiteX3" fmla="*/ 1237619 w 2761802"/>
                <a:gd name="connsiteY3" fmla="*/ 57529 h 2428472"/>
                <a:gd name="connsiteX4" fmla="*/ 1298967 w 2761802"/>
                <a:gd name="connsiteY4" fmla="*/ 16167 h 2428472"/>
                <a:gd name="connsiteX5" fmla="*/ 1379050 w 2761802"/>
                <a:gd name="connsiteY5" fmla="*/ 0 h 2428472"/>
                <a:gd name="connsiteX6" fmla="*/ 1524530 w 2761802"/>
                <a:gd name="connsiteY6" fmla="*/ 60259 h 2428472"/>
                <a:gd name="connsiteX7" fmla="*/ 1544630 w 2761802"/>
                <a:gd name="connsiteY7" fmla="*/ 90072 h 2428472"/>
                <a:gd name="connsiteX8" fmla="*/ 1549295 w 2761802"/>
                <a:gd name="connsiteY8" fmla="*/ 90777 h 2428472"/>
                <a:gd name="connsiteX9" fmla="*/ 2718425 w 2761802"/>
                <a:gd name="connsiteY9" fmla="*/ 2106521 h 2428472"/>
                <a:gd name="connsiteX10" fmla="*/ 2717112 w 2761802"/>
                <a:gd name="connsiteY10" fmla="*/ 2109223 h 2428472"/>
                <a:gd name="connsiteX11" fmla="*/ 2737721 w 2761802"/>
                <a:gd name="connsiteY11" fmla="*/ 2139791 h 2428472"/>
                <a:gd name="connsiteX12" fmla="*/ 2746907 w 2761802"/>
                <a:gd name="connsiteY12" fmla="*/ 2155628 h 2428472"/>
                <a:gd name="connsiteX13" fmla="*/ 2757622 w 2761802"/>
                <a:gd name="connsiteY13" fmla="*/ 2190146 h 2428472"/>
                <a:gd name="connsiteX14" fmla="*/ 2761802 w 2761802"/>
                <a:gd name="connsiteY14" fmla="*/ 2231610 h 2428472"/>
                <a:gd name="connsiteX15" fmla="*/ 2636146 w 2761802"/>
                <a:gd name="connsiteY15" fmla="*/ 2421181 h 2428472"/>
                <a:gd name="connsiteX16" fmla="*/ 2612656 w 2761802"/>
                <a:gd name="connsiteY16" fmla="*/ 2428472 h 2428472"/>
                <a:gd name="connsiteX17" fmla="*/ 149141 w 2761802"/>
                <a:gd name="connsiteY17" fmla="*/ 2428472 h 2428472"/>
                <a:gd name="connsiteX18" fmla="*/ 125655 w 2761802"/>
                <a:gd name="connsiteY18" fmla="*/ 2421182 h 2428472"/>
                <a:gd name="connsiteX19" fmla="*/ 0 w 2761802"/>
                <a:gd name="connsiteY19" fmla="*/ 2231611 h 24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61802" h="2428472">
                  <a:moveTo>
                    <a:pt x="0" y="2231611"/>
                  </a:moveTo>
                  <a:cubicBezTo>
                    <a:pt x="0" y="2217407"/>
                    <a:pt x="1439" y="2203540"/>
                    <a:pt x="4179" y="2190147"/>
                  </a:cubicBezTo>
                  <a:lnTo>
                    <a:pt x="8183" y="2177249"/>
                  </a:lnTo>
                  <a:lnTo>
                    <a:pt x="1237619" y="57529"/>
                  </a:lnTo>
                  <a:lnTo>
                    <a:pt x="1298967" y="16167"/>
                  </a:lnTo>
                  <a:cubicBezTo>
                    <a:pt x="1323581" y="5757"/>
                    <a:pt x="1350643" y="0"/>
                    <a:pt x="1379050" y="0"/>
                  </a:cubicBezTo>
                  <a:cubicBezTo>
                    <a:pt x="1435864" y="0"/>
                    <a:pt x="1487298" y="23028"/>
                    <a:pt x="1524530" y="60259"/>
                  </a:cubicBezTo>
                  <a:lnTo>
                    <a:pt x="1544630" y="90072"/>
                  </a:lnTo>
                  <a:lnTo>
                    <a:pt x="1549295" y="90777"/>
                  </a:lnTo>
                  <a:lnTo>
                    <a:pt x="2718425" y="2106521"/>
                  </a:lnTo>
                  <a:lnTo>
                    <a:pt x="2717112" y="2109223"/>
                  </a:lnTo>
                  <a:lnTo>
                    <a:pt x="2737721" y="2139791"/>
                  </a:lnTo>
                  <a:lnTo>
                    <a:pt x="2746907" y="2155628"/>
                  </a:lnTo>
                  <a:lnTo>
                    <a:pt x="2757622" y="2190146"/>
                  </a:lnTo>
                  <a:cubicBezTo>
                    <a:pt x="2760362" y="2203539"/>
                    <a:pt x="2761802" y="2217406"/>
                    <a:pt x="2761802" y="2231610"/>
                  </a:cubicBezTo>
                  <a:cubicBezTo>
                    <a:pt x="2761802" y="2316830"/>
                    <a:pt x="2709989" y="2389948"/>
                    <a:pt x="2636146" y="2421181"/>
                  </a:cubicBezTo>
                  <a:lnTo>
                    <a:pt x="2612656" y="2428472"/>
                  </a:lnTo>
                  <a:lnTo>
                    <a:pt x="149141" y="2428472"/>
                  </a:lnTo>
                  <a:lnTo>
                    <a:pt x="125655" y="2421182"/>
                  </a:lnTo>
                  <a:cubicBezTo>
                    <a:pt x="51812" y="2389949"/>
                    <a:pt x="0" y="2316831"/>
                    <a:pt x="0" y="2231611"/>
                  </a:cubicBezTo>
                  <a:close/>
                </a:path>
              </a:pathLst>
            </a:custGeom>
            <a:solidFill>
              <a:srgbClr val="304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621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61" grpId="0"/>
    </p:bldLst>
  </p:timing>
</p:sld>
</file>

<file path=ppt/theme/theme1.xml><?xml version="1.0" encoding="utf-8"?>
<a:theme xmlns:a="http://schemas.openxmlformats.org/drawingml/2006/main" name="www.jp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wwlkujl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freeppt7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613</Words>
  <Application>Microsoft Office PowerPoint</Application>
  <PresentationFormat>와이드스크린</PresentationFormat>
  <Paragraphs>193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等线</vt:lpstr>
      <vt:lpstr>微软雅黑</vt:lpstr>
      <vt:lpstr>宋体</vt:lpstr>
      <vt:lpstr>맑은 고딕</vt:lpstr>
      <vt:lpstr>字魂105号-简雅黑</vt:lpstr>
      <vt:lpstr>Arial</vt:lpstr>
      <vt:lpstr>Calibri</vt:lpstr>
      <vt:lpstr>Wingdings</vt:lpstr>
      <vt:lpstr>www.jpppt.com</vt:lpstr>
      <vt:lpstr>www.freeppt7.com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www.jpppt.com</Manager>
  <Company>www.jpppt.com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templates</dc:title>
  <dc:creator>SONG</dc:creator>
  <cp:keywords>1</cp:keywords>
  <dc:description>www.jpppt.com</dc:description>
  <cp:lastModifiedBy>KTE001</cp:lastModifiedBy>
  <cp:revision>159</cp:revision>
  <dcterms:created xsi:type="dcterms:W3CDTF">2020-11-02T11:38:08Z</dcterms:created>
  <dcterms:modified xsi:type="dcterms:W3CDTF">2022-09-05T04:45:51Z</dcterms:modified>
</cp:coreProperties>
</file>